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465" r:id="rId2"/>
    <p:sldId id="445" r:id="rId3"/>
    <p:sldId id="446" r:id="rId4"/>
    <p:sldId id="447" r:id="rId5"/>
    <p:sldId id="448" r:id="rId6"/>
    <p:sldId id="450" r:id="rId7"/>
    <p:sldId id="468" r:id="rId8"/>
    <p:sldId id="449" r:id="rId9"/>
    <p:sldId id="453" r:id="rId10"/>
    <p:sldId id="451" r:id="rId11"/>
    <p:sldId id="452" r:id="rId12"/>
    <p:sldId id="455" r:id="rId13"/>
    <p:sldId id="456" r:id="rId14"/>
    <p:sldId id="457" r:id="rId15"/>
    <p:sldId id="458" r:id="rId16"/>
    <p:sldId id="466" r:id="rId17"/>
    <p:sldId id="460" r:id="rId18"/>
    <p:sldId id="461" r:id="rId19"/>
    <p:sldId id="463" r:id="rId20"/>
    <p:sldId id="464" r:id="rId21"/>
    <p:sldId id="442" r:id="rId22"/>
  </p:sldIdLst>
  <p:sldSz cx="9144000" cy="6858000" type="screen4x3"/>
  <p:notesSz cx="7315200" cy="96012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p15:clr>
            <a:srgbClr val="A4A3A4"/>
          </p15:clr>
        </p15:guide>
        <p15:guide id="11" orient="horz" pos="2160">
          <p15:clr>
            <a:srgbClr val="A4A3A4"/>
          </p15:clr>
        </p15:guide>
        <p15:guide id="12" orient="horz" pos="3363" userDrawn="1">
          <p15:clr>
            <a:srgbClr val="A4A3A4"/>
          </p15:clr>
        </p15:guide>
        <p15:guide id="13" orient="horz" pos="1378" userDrawn="1">
          <p15:clr>
            <a:srgbClr val="A4A3A4"/>
          </p15:clr>
        </p15:guide>
        <p15:guide id="14" orient="horz" pos="1052">
          <p15:clr>
            <a:srgbClr val="A4A3A4"/>
          </p15:clr>
        </p15:guide>
        <p15:guide id="15" orient="horz" pos="4020">
          <p15:clr>
            <a:srgbClr val="A4A3A4"/>
          </p15:clr>
        </p15:guide>
        <p15:guide id="16" pos="5524">
          <p15:clr>
            <a:srgbClr val="A4A3A4"/>
          </p15:clr>
        </p15:guide>
        <p15:guide id="17" pos="2880">
          <p15:clr>
            <a:srgbClr val="A4A3A4"/>
          </p15:clr>
        </p15:guide>
        <p15:guide id="18" pos="234">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der Kuur, Cindy K" initials="CV"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757"/>
    <a:srgbClr val="000000"/>
    <a:srgbClr val="FFCD00"/>
    <a:srgbClr val="ED8B00"/>
    <a:srgbClr val="DB291C"/>
    <a:srgbClr val="FF9900"/>
    <a:srgbClr val="C00000"/>
    <a:srgbClr val="3C8A2E"/>
    <a:srgbClr val="DCDCDC"/>
    <a:srgbClr val="B4B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4" autoAdjust="0"/>
    <p:restoredTop sz="83164" autoAdjust="0"/>
  </p:normalViewPr>
  <p:slideViewPr>
    <p:cSldViewPr snapToGrid="0" showGuides="1">
      <p:cViewPr varScale="1">
        <p:scale>
          <a:sx n="77" d="100"/>
          <a:sy n="77" d="100"/>
        </p:scale>
        <p:origin x="1296" y="78"/>
      </p:cViewPr>
      <p:guideLst>
        <p:guide/>
        <p:guide orient="horz" pos="2160"/>
        <p:guide orient="horz" pos="3363"/>
        <p:guide orient="horz" pos="1378"/>
        <p:guide orient="horz" pos="1052"/>
        <p:guide orient="horz" pos="4020"/>
        <p:guide pos="5524"/>
        <p:guide pos="2880"/>
        <p:guide pos="234"/>
      </p:guideLst>
    </p:cSldViewPr>
  </p:slideViewPr>
  <p:outlineViewPr>
    <p:cViewPr>
      <p:scale>
        <a:sx n="33" d="100"/>
        <a:sy n="33" d="100"/>
      </p:scale>
      <p:origin x="0" y="-59190"/>
    </p:cViewPr>
  </p:outlineViewPr>
  <p:notesTextViewPr>
    <p:cViewPr>
      <p:scale>
        <a:sx n="100" d="100"/>
        <a:sy n="100" d="100"/>
      </p:scale>
      <p:origin x="0" y="0"/>
    </p:cViewPr>
  </p:notesTextViewPr>
  <p:sorterViewPr>
    <p:cViewPr>
      <p:scale>
        <a:sx n="39" d="100"/>
        <a:sy n="39" d="100"/>
      </p:scale>
      <p:origin x="0" y="0"/>
    </p:cViewPr>
  </p:sorterViewPr>
  <p:notesViewPr>
    <p:cSldViewPr snapToGrid="0" showGuides="1">
      <p:cViewPr varScale="1">
        <p:scale>
          <a:sx n="57" d="100"/>
          <a:sy n="57" d="100"/>
        </p:scale>
        <p:origin x="1992"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138" cy="479539"/>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4143427" y="1"/>
            <a:ext cx="3170138" cy="479539"/>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8/27/2016</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120173"/>
            <a:ext cx="3170138" cy="479539"/>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4143427" y="9120173"/>
            <a:ext cx="3170138" cy="479539"/>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8/27/2016</a:t>
            </a:fld>
            <a:endParaRPr lang="en-US"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defRPr/>
            </a:pPr>
            <a:r>
              <a:rPr lang="en-US" baseline="0" dirty="0" smtClean="0"/>
              <a:t/>
            </a:r>
            <a:br>
              <a:rPr lang="en-US" baseline="0"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a:t>
            </a:fld>
            <a:endParaRPr lang="en-US" dirty="0"/>
          </a:p>
        </p:txBody>
      </p:sp>
    </p:spTree>
    <p:extLst>
      <p:ext uri="{BB962C8B-B14F-4D97-AF65-F5344CB8AC3E}">
        <p14:creationId xmlns:p14="http://schemas.microsoft.com/office/powerpoint/2010/main" val="3503025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Notes Placeholder 2"/>
          <p:cNvSpPr>
            <a:spLocks noGrp="1"/>
          </p:cNvSpPr>
          <p:nvPr>
            <p:ph type="body" idx="1"/>
          </p:nvPr>
        </p:nvSpPr>
        <p:spPr bwMode="auto">
          <a:xfrm>
            <a:off x="729828" y="4560857"/>
            <a:ext cx="5855547" cy="1729754"/>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itchFamily="34" charset="0"/>
              </a:defRPr>
            </a:lvl1pPr>
            <a:lvl2pPr marL="777126" indent="-298895">
              <a:spcBef>
                <a:spcPct val="30000"/>
              </a:spcBef>
              <a:defRPr sz="1300">
                <a:solidFill>
                  <a:schemeClr val="tx1"/>
                </a:solidFill>
                <a:latin typeface="Calibri" pitchFamily="34" charset="0"/>
              </a:defRPr>
            </a:lvl2pPr>
            <a:lvl3pPr marL="1195578" indent="-239116">
              <a:spcBef>
                <a:spcPct val="30000"/>
              </a:spcBef>
              <a:defRPr sz="1300">
                <a:solidFill>
                  <a:schemeClr val="tx1"/>
                </a:solidFill>
                <a:latin typeface="Calibri" pitchFamily="34" charset="0"/>
              </a:defRPr>
            </a:lvl3pPr>
            <a:lvl4pPr marL="1673809" indent="-239116">
              <a:spcBef>
                <a:spcPct val="30000"/>
              </a:spcBef>
              <a:defRPr sz="1300">
                <a:solidFill>
                  <a:schemeClr val="tx1"/>
                </a:solidFill>
                <a:latin typeface="Calibri" pitchFamily="34" charset="0"/>
              </a:defRPr>
            </a:lvl4pPr>
            <a:lvl5pPr marL="2152040" indent="-239116">
              <a:spcBef>
                <a:spcPct val="30000"/>
              </a:spcBef>
              <a:defRPr sz="1300">
                <a:solidFill>
                  <a:schemeClr val="tx1"/>
                </a:solidFill>
                <a:latin typeface="Calibri" pitchFamily="34" charset="0"/>
              </a:defRPr>
            </a:lvl5pPr>
            <a:lvl6pPr marL="2630272" indent="-239116" eaLnBrk="0" fontAlgn="base" hangingPunct="0">
              <a:spcBef>
                <a:spcPct val="30000"/>
              </a:spcBef>
              <a:spcAft>
                <a:spcPct val="0"/>
              </a:spcAft>
              <a:defRPr sz="1300">
                <a:solidFill>
                  <a:schemeClr val="tx1"/>
                </a:solidFill>
                <a:latin typeface="Calibri" pitchFamily="34" charset="0"/>
              </a:defRPr>
            </a:lvl6pPr>
            <a:lvl7pPr marL="3108503" indent="-239116" eaLnBrk="0" fontAlgn="base" hangingPunct="0">
              <a:spcBef>
                <a:spcPct val="30000"/>
              </a:spcBef>
              <a:spcAft>
                <a:spcPct val="0"/>
              </a:spcAft>
              <a:defRPr sz="1300">
                <a:solidFill>
                  <a:schemeClr val="tx1"/>
                </a:solidFill>
                <a:latin typeface="Calibri" pitchFamily="34" charset="0"/>
              </a:defRPr>
            </a:lvl7pPr>
            <a:lvl8pPr marL="3586734" indent="-239116" eaLnBrk="0" fontAlgn="base" hangingPunct="0">
              <a:spcBef>
                <a:spcPct val="30000"/>
              </a:spcBef>
              <a:spcAft>
                <a:spcPct val="0"/>
              </a:spcAft>
              <a:defRPr sz="1300">
                <a:solidFill>
                  <a:schemeClr val="tx1"/>
                </a:solidFill>
                <a:latin typeface="Calibri" pitchFamily="34" charset="0"/>
              </a:defRPr>
            </a:lvl8pPr>
            <a:lvl9pPr marL="4064965" indent="-239116" eaLnBrk="0" fontAlgn="base" hangingPunct="0">
              <a:spcBef>
                <a:spcPct val="30000"/>
              </a:spcBef>
              <a:spcAft>
                <a:spcPct val="0"/>
              </a:spcAft>
              <a:defRPr sz="1300">
                <a:solidFill>
                  <a:schemeClr val="tx1"/>
                </a:solidFill>
                <a:latin typeface="Calibri" pitchFamily="34" charset="0"/>
              </a:defRPr>
            </a:lvl9pPr>
          </a:lstStyle>
          <a:p>
            <a:pPr>
              <a:spcBef>
                <a:spcPct val="0"/>
              </a:spcBef>
            </a:pPr>
            <a:fld id="{5410FA14-E0CD-4238-AF8B-BF65008F7C9F}" type="slidenum">
              <a:rPr lang="en-GB" altLang="en-US"/>
              <a:pPr>
                <a:spcBef>
                  <a:spcPct val="0"/>
                </a:spcBef>
              </a:pPr>
              <a:t>10</a:t>
            </a:fld>
            <a:endParaRPr lang="en-GB" altLang="en-US"/>
          </a:p>
        </p:txBody>
      </p:sp>
    </p:spTree>
    <p:extLst>
      <p:ext uri="{BB962C8B-B14F-4D97-AF65-F5344CB8AC3E}">
        <p14:creationId xmlns:p14="http://schemas.microsoft.com/office/powerpoint/2010/main" val="668228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Notes Placeholder 2"/>
          <p:cNvSpPr>
            <a:spLocks noGrp="1"/>
          </p:cNvSpPr>
          <p:nvPr>
            <p:ph type="body" idx="1"/>
          </p:nvPr>
        </p:nvSpPr>
        <p:spPr bwMode="auto">
          <a:xfrm>
            <a:off x="729828" y="4560857"/>
            <a:ext cx="5855547" cy="281473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aseline="0" dirty="0" smtClean="0"/>
          </a:p>
          <a:p>
            <a:pPr eaLnBrk="1" hangingPunct="1">
              <a:spcBef>
                <a:spcPct val="0"/>
              </a:spcBef>
            </a:pPr>
            <a:endParaRPr lang="en-US" altLang="en-US" b="1" dirty="0" smtClean="0"/>
          </a:p>
        </p:txBody>
      </p:sp>
      <p:sp>
        <p:nvSpPr>
          <p:cNvPr id="368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itchFamily="34" charset="0"/>
              </a:defRPr>
            </a:lvl1pPr>
            <a:lvl2pPr marL="777126" indent="-298895">
              <a:spcBef>
                <a:spcPct val="30000"/>
              </a:spcBef>
              <a:defRPr sz="1300">
                <a:solidFill>
                  <a:schemeClr val="tx1"/>
                </a:solidFill>
                <a:latin typeface="Calibri" pitchFamily="34" charset="0"/>
              </a:defRPr>
            </a:lvl2pPr>
            <a:lvl3pPr marL="1195578" indent="-239116">
              <a:spcBef>
                <a:spcPct val="30000"/>
              </a:spcBef>
              <a:defRPr sz="1300">
                <a:solidFill>
                  <a:schemeClr val="tx1"/>
                </a:solidFill>
                <a:latin typeface="Calibri" pitchFamily="34" charset="0"/>
              </a:defRPr>
            </a:lvl3pPr>
            <a:lvl4pPr marL="1673809" indent="-239116">
              <a:spcBef>
                <a:spcPct val="30000"/>
              </a:spcBef>
              <a:defRPr sz="1300">
                <a:solidFill>
                  <a:schemeClr val="tx1"/>
                </a:solidFill>
                <a:latin typeface="Calibri" pitchFamily="34" charset="0"/>
              </a:defRPr>
            </a:lvl4pPr>
            <a:lvl5pPr marL="2152040" indent="-239116">
              <a:spcBef>
                <a:spcPct val="30000"/>
              </a:spcBef>
              <a:defRPr sz="1300">
                <a:solidFill>
                  <a:schemeClr val="tx1"/>
                </a:solidFill>
                <a:latin typeface="Calibri" pitchFamily="34" charset="0"/>
              </a:defRPr>
            </a:lvl5pPr>
            <a:lvl6pPr marL="2630272" indent="-239116" eaLnBrk="0" fontAlgn="base" hangingPunct="0">
              <a:spcBef>
                <a:spcPct val="30000"/>
              </a:spcBef>
              <a:spcAft>
                <a:spcPct val="0"/>
              </a:spcAft>
              <a:defRPr sz="1300">
                <a:solidFill>
                  <a:schemeClr val="tx1"/>
                </a:solidFill>
                <a:latin typeface="Calibri" pitchFamily="34" charset="0"/>
              </a:defRPr>
            </a:lvl6pPr>
            <a:lvl7pPr marL="3108503" indent="-239116" eaLnBrk="0" fontAlgn="base" hangingPunct="0">
              <a:spcBef>
                <a:spcPct val="30000"/>
              </a:spcBef>
              <a:spcAft>
                <a:spcPct val="0"/>
              </a:spcAft>
              <a:defRPr sz="1300">
                <a:solidFill>
                  <a:schemeClr val="tx1"/>
                </a:solidFill>
                <a:latin typeface="Calibri" pitchFamily="34" charset="0"/>
              </a:defRPr>
            </a:lvl7pPr>
            <a:lvl8pPr marL="3586734" indent="-239116" eaLnBrk="0" fontAlgn="base" hangingPunct="0">
              <a:spcBef>
                <a:spcPct val="30000"/>
              </a:spcBef>
              <a:spcAft>
                <a:spcPct val="0"/>
              </a:spcAft>
              <a:defRPr sz="1300">
                <a:solidFill>
                  <a:schemeClr val="tx1"/>
                </a:solidFill>
                <a:latin typeface="Calibri" pitchFamily="34" charset="0"/>
              </a:defRPr>
            </a:lvl8pPr>
            <a:lvl9pPr marL="4064965" indent="-239116" eaLnBrk="0" fontAlgn="base" hangingPunct="0">
              <a:spcBef>
                <a:spcPct val="30000"/>
              </a:spcBef>
              <a:spcAft>
                <a:spcPct val="0"/>
              </a:spcAft>
              <a:defRPr sz="1300">
                <a:solidFill>
                  <a:schemeClr val="tx1"/>
                </a:solidFill>
                <a:latin typeface="Calibri" pitchFamily="34" charset="0"/>
              </a:defRPr>
            </a:lvl9pPr>
          </a:lstStyle>
          <a:p>
            <a:pPr>
              <a:spcBef>
                <a:spcPct val="0"/>
              </a:spcBef>
            </a:pPr>
            <a:fld id="{A3A325CD-803B-424D-8555-69115E9BC875}" type="slidenum">
              <a:rPr lang="en-GB" altLang="en-US"/>
              <a:pPr>
                <a:spcBef>
                  <a:spcPct val="0"/>
                </a:spcBef>
              </a:pPr>
              <a:t>11</a:t>
            </a:fld>
            <a:endParaRPr lang="en-GB" altLang="en-US"/>
          </a:p>
        </p:txBody>
      </p:sp>
    </p:spTree>
    <p:extLst>
      <p:ext uri="{BB962C8B-B14F-4D97-AF65-F5344CB8AC3E}">
        <p14:creationId xmlns:p14="http://schemas.microsoft.com/office/powerpoint/2010/main" val="3055279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itchFamily="34" charset="0"/>
              </a:defRPr>
            </a:lvl1pPr>
            <a:lvl2pPr marL="777126" indent="-298895">
              <a:spcBef>
                <a:spcPct val="30000"/>
              </a:spcBef>
              <a:defRPr sz="1300">
                <a:solidFill>
                  <a:schemeClr val="tx1"/>
                </a:solidFill>
                <a:latin typeface="Calibri" pitchFamily="34" charset="0"/>
              </a:defRPr>
            </a:lvl2pPr>
            <a:lvl3pPr marL="1195578" indent="-239116">
              <a:spcBef>
                <a:spcPct val="30000"/>
              </a:spcBef>
              <a:defRPr sz="1300">
                <a:solidFill>
                  <a:schemeClr val="tx1"/>
                </a:solidFill>
                <a:latin typeface="Calibri" pitchFamily="34" charset="0"/>
              </a:defRPr>
            </a:lvl3pPr>
            <a:lvl4pPr marL="1673809" indent="-239116">
              <a:spcBef>
                <a:spcPct val="30000"/>
              </a:spcBef>
              <a:defRPr sz="1300">
                <a:solidFill>
                  <a:schemeClr val="tx1"/>
                </a:solidFill>
                <a:latin typeface="Calibri" pitchFamily="34" charset="0"/>
              </a:defRPr>
            </a:lvl4pPr>
            <a:lvl5pPr marL="2152040" indent="-239116">
              <a:spcBef>
                <a:spcPct val="30000"/>
              </a:spcBef>
              <a:defRPr sz="1300">
                <a:solidFill>
                  <a:schemeClr val="tx1"/>
                </a:solidFill>
                <a:latin typeface="Calibri" pitchFamily="34" charset="0"/>
              </a:defRPr>
            </a:lvl5pPr>
            <a:lvl6pPr marL="2630272" indent="-239116" eaLnBrk="0" fontAlgn="base" hangingPunct="0">
              <a:spcBef>
                <a:spcPct val="30000"/>
              </a:spcBef>
              <a:spcAft>
                <a:spcPct val="0"/>
              </a:spcAft>
              <a:defRPr sz="1300">
                <a:solidFill>
                  <a:schemeClr val="tx1"/>
                </a:solidFill>
                <a:latin typeface="Calibri" pitchFamily="34" charset="0"/>
              </a:defRPr>
            </a:lvl6pPr>
            <a:lvl7pPr marL="3108503" indent="-239116" eaLnBrk="0" fontAlgn="base" hangingPunct="0">
              <a:spcBef>
                <a:spcPct val="30000"/>
              </a:spcBef>
              <a:spcAft>
                <a:spcPct val="0"/>
              </a:spcAft>
              <a:defRPr sz="1300">
                <a:solidFill>
                  <a:schemeClr val="tx1"/>
                </a:solidFill>
                <a:latin typeface="Calibri" pitchFamily="34" charset="0"/>
              </a:defRPr>
            </a:lvl7pPr>
            <a:lvl8pPr marL="3586734" indent="-239116" eaLnBrk="0" fontAlgn="base" hangingPunct="0">
              <a:spcBef>
                <a:spcPct val="30000"/>
              </a:spcBef>
              <a:spcAft>
                <a:spcPct val="0"/>
              </a:spcAft>
              <a:defRPr sz="1300">
                <a:solidFill>
                  <a:schemeClr val="tx1"/>
                </a:solidFill>
                <a:latin typeface="Calibri" pitchFamily="34" charset="0"/>
              </a:defRPr>
            </a:lvl8pPr>
            <a:lvl9pPr marL="4064965" indent="-239116" eaLnBrk="0" fontAlgn="base" hangingPunct="0">
              <a:spcBef>
                <a:spcPct val="30000"/>
              </a:spcBef>
              <a:spcAft>
                <a:spcPct val="0"/>
              </a:spcAft>
              <a:defRPr sz="1300">
                <a:solidFill>
                  <a:schemeClr val="tx1"/>
                </a:solidFill>
                <a:latin typeface="Calibri" pitchFamily="34" charset="0"/>
              </a:defRPr>
            </a:lvl9pPr>
          </a:lstStyle>
          <a:p>
            <a:pPr>
              <a:spcBef>
                <a:spcPct val="0"/>
              </a:spcBef>
            </a:pPr>
            <a:fld id="{F753D55E-1D75-433E-B10B-0983E700BD32}" type="slidenum">
              <a:rPr lang="en-GB" altLang="en-US"/>
              <a:pPr>
                <a:spcBef>
                  <a:spcPct val="0"/>
                </a:spcBef>
              </a:pPr>
              <a:t>12</a:t>
            </a:fld>
            <a:endParaRPr lang="en-GB" altLang="en-US"/>
          </a:p>
        </p:txBody>
      </p:sp>
    </p:spTree>
    <p:extLst>
      <p:ext uri="{BB962C8B-B14F-4D97-AF65-F5344CB8AC3E}">
        <p14:creationId xmlns:p14="http://schemas.microsoft.com/office/powerpoint/2010/main" val="2960510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charset="0"/>
            </a:endParaRP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662550">
              <a:spcBef>
                <a:spcPct val="30000"/>
              </a:spcBef>
              <a:defRPr sz="1300">
                <a:solidFill>
                  <a:schemeClr val="tx1"/>
                </a:solidFill>
                <a:latin typeface="Calibri" pitchFamily="34" charset="0"/>
              </a:defRPr>
            </a:lvl1pPr>
            <a:lvl2pPr marL="777126" indent="-298895" defTabSz="662550">
              <a:spcBef>
                <a:spcPct val="30000"/>
              </a:spcBef>
              <a:defRPr sz="1300">
                <a:solidFill>
                  <a:schemeClr val="tx1"/>
                </a:solidFill>
                <a:latin typeface="Calibri" pitchFamily="34" charset="0"/>
              </a:defRPr>
            </a:lvl2pPr>
            <a:lvl3pPr marL="1195578" indent="-239116" defTabSz="662550">
              <a:spcBef>
                <a:spcPct val="30000"/>
              </a:spcBef>
              <a:defRPr sz="1300">
                <a:solidFill>
                  <a:schemeClr val="tx1"/>
                </a:solidFill>
                <a:latin typeface="Calibri" pitchFamily="34" charset="0"/>
              </a:defRPr>
            </a:lvl3pPr>
            <a:lvl4pPr marL="1673809" indent="-239116" defTabSz="662550">
              <a:spcBef>
                <a:spcPct val="30000"/>
              </a:spcBef>
              <a:defRPr sz="1300">
                <a:solidFill>
                  <a:schemeClr val="tx1"/>
                </a:solidFill>
                <a:latin typeface="Calibri" pitchFamily="34" charset="0"/>
              </a:defRPr>
            </a:lvl4pPr>
            <a:lvl5pPr marL="2152040" indent="-239116" defTabSz="662550">
              <a:spcBef>
                <a:spcPct val="30000"/>
              </a:spcBef>
              <a:defRPr sz="1300">
                <a:solidFill>
                  <a:schemeClr val="tx1"/>
                </a:solidFill>
                <a:latin typeface="Calibri" pitchFamily="34" charset="0"/>
              </a:defRPr>
            </a:lvl5pPr>
            <a:lvl6pPr marL="2630272" indent="-239116" defTabSz="662550" eaLnBrk="0" fontAlgn="base" hangingPunct="0">
              <a:spcBef>
                <a:spcPct val="30000"/>
              </a:spcBef>
              <a:spcAft>
                <a:spcPct val="0"/>
              </a:spcAft>
              <a:defRPr sz="1300">
                <a:solidFill>
                  <a:schemeClr val="tx1"/>
                </a:solidFill>
                <a:latin typeface="Calibri" pitchFamily="34" charset="0"/>
              </a:defRPr>
            </a:lvl6pPr>
            <a:lvl7pPr marL="3108503" indent="-239116" defTabSz="662550" eaLnBrk="0" fontAlgn="base" hangingPunct="0">
              <a:spcBef>
                <a:spcPct val="30000"/>
              </a:spcBef>
              <a:spcAft>
                <a:spcPct val="0"/>
              </a:spcAft>
              <a:defRPr sz="1300">
                <a:solidFill>
                  <a:schemeClr val="tx1"/>
                </a:solidFill>
                <a:latin typeface="Calibri" pitchFamily="34" charset="0"/>
              </a:defRPr>
            </a:lvl7pPr>
            <a:lvl8pPr marL="3586734" indent="-239116" defTabSz="662550" eaLnBrk="0" fontAlgn="base" hangingPunct="0">
              <a:spcBef>
                <a:spcPct val="30000"/>
              </a:spcBef>
              <a:spcAft>
                <a:spcPct val="0"/>
              </a:spcAft>
              <a:defRPr sz="1300">
                <a:solidFill>
                  <a:schemeClr val="tx1"/>
                </a:solidFill>
                <a:latin typeface="Calibri" pitchFamily="34" charset="0"/>
              </a:defRPr>
            </a:lvl8pPr>
            <a:lvl9pPr marL="4064965" indent="-239116" defTabSz="662550" eaLnBrk="0" fontAlgn="base" hangingPunct="0">
              <a:spcBef>
                <a:spcPct val="30000"/>
              </a:spcBef>
              <a:spcAft>
                <a:spcPct val="0"/>
              </a:spcAft>
              <a:defRPr sz="1300">
                <a:solidFill>
                  <a:schemeClr val="tx1"/>
                </a:solidFill>
                <a:latin typeface="Calibri" pitchFamily="34" charset="0"/>
              </a:defRPr>
            </a:lvl9pPr>
          </a:lstStyle>
          <a:p>
            <a:pPr>
              <a:spcBef>
                <a:spcPct val="0"/>
              </a:spcBef>
            </a:pPr>
            <a:fld id="{94CB686E-FD6E-4173-802D-A09E1C332E9F}" type="slidenum">
              <a:rPr lang="en-GB" altLang="en-US">
                <a:latin typeface="Arial" charset="0"/>
              </a:rPr>
              <a:pPr>
                <a:spcBef>
                  <a:spcPct val="0"/>
                </a:spcBef>
              </a:pPr>
              <a:t>13</a:t>
            </a:fld>
            <a:endParaRPr lang="en-GB" altLang="en-US">
              <a:latin typeface="Arial" charset="0"/>
            </a:endParaRPr>
          </a:p>
        </p:txBody>
      </p:sp>
    </p:spTree>
    <p:extLst>
      <p:ext uri="{BB962C8B-B14F-4D97-AF65-F5344CB8AC3E}">
        <p14:creationId xmlns:p14="http://schemas.microsoft.com/office/powerpoint/2010/main" val="1760350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71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662550">
              <a:spcBef>
                <a:spcPct val="30000"/>
              </a:spcBef>
              <a:defRPr sz="1300">
                <a:solidFill>
                  <a:schemeClr val="tx1"/>
                </a:solidFill>
                <a:latin typeface="Calibri" pitchFamily="34" charset="0"/>
              </a:defRPr>
            </a:lvl1pPr>
            <a:lvl2pPr marL="777126" indent="-298895" defTabSz="662550">
              <a:spcBef>
                <a:spcPct val="30000"/>
              </a:spcBef>
              <a:defRPr sz="1300">
                <a:solidFill>
                  <a:schemeClr val="tx1"/>
                </a:solidFill>
                <a:latin typeface="Calibri" pitchFamily="34" charset="0"/>
              </a:defRPr>
            </a:lvl2pPr>
            <a:lvl3pPr marL="1195578" indent="-239116" defTabSz="662550">
              <a:spcBef>
                <a:spcPct val="30000"/>
              </a:spcBef>
              <a:defRPr sz="1300">
                <a:solidFill>
                  <a:schemeClr val="tx1"/>
                </a:solidFill>
                <a:latin typeface="Calibri" pitchFamily="34" charset="0"/>
              </a:defRPr>
            </a:lvl3pPr>
            <a:lvl4pPr marL="1673809" indent="-239116" defTabSz="662550">
              <a:spcBef>
                <a:spcPct val="30000"/>
              </a:spcBef>
              <a:defRPr sz="1300">
                <a:solidFill>
                  <a:schemeClr val="tx1"/>
                </a:solidFill>
                <a:latin typeface="Calibri" pitchFamily="34" charset="0"/>
              </a:defRPr>
            </a:lvl4pPr>
            <a:lvl5pPr marL="2152040" indent="-239116" defTabSz="662550">
              <a:spcBef>
                <a:spcPct val="30000"/>
              </a:spcBef>
              <a:defRPr sz="1300">
                <a:solidFill>
                  <a:schemeClr val="tx1"/>
                </a:solidFill>
                <a:latin typeface="Calibri" pitchFamily="34" charset="0"/>
              </a:defRPr>
            </a:lvl5pPr>
            <a:lvl6pPr marL="2630272" indent="-239116" defTabSz="662550" eaLnBrk="0" fontAlgn="base" hangingPunct="0">
              <a:spcBef>
                <a:spcPct val="30000"/>
              </a:spcBef>
              <a:spcAft>
                <a:spcPct val="0"/>
              </a:spcAft>
              <a:defRPr sz="1300">
                <a:solidFill>
                  <a:schemeClr val="tx1"/>
                </a:solidFill>
                <a:latin typeface="Calibri" pitchFamily="34" charset="0"/>
              </a:defRPr>
            </a:lvl6pPr>
            <a:lvl7pPr marL="3108503" indent="-239116" defTabSz="662550" eaLnBrk="0" fontAlgn="base" hangingPunct="0">
              <a:spcBef>
                <a:spcPct val="30000"/>
              </a:spcBef>
              <a:spcAft>
                <a:spcPct val="0"/>
              </a:spcAft>
              <a:defRPr sz="1300">
                <a:solidFill>
                  <a:schemeClr val="tx1"/>
                </a:solidFill>
                <a:latin typeface="Calibri" pitchFamily="34" charset="0"/>
              </a:defRPr>
            </a:lvl7pPr>
            <a:lvl8pPr marL="3586734" indent="-239116" defTabSz="662550" eaLnBrk="0" fontAlgn="base" hangingPunct="0">
              <a:spcBef>
                <a:spcPct val="30000"/>
              </a:spcBef>
              <a:spcAft>
                <a:spcPct val="0"/>
              </a:spcAft>
              <a:defRPr sz="1300">
                <a:solidFill>
                  <a:schemeClr val="tx1"/>
                </a:solidFill>
                <a:latin typeface="Calibri" pitchFamily="34" charset="0"/>
              </a:defRPr>
            </a:lvl8pPr>
            <a:lvl9pPr marL="4064965" indent="-239116" defTabSz="662550" eaLnBrk="0" fontAlgn="base" hangingPunct="0">
              <a:spcBef>
                <a:spcPct val="30000"/>
              </a:spcBef>
              <a:spcAft>
                <a:spcPct val="0"/>
              </a:spcAft>
              <a:defRPr sz="1300">
                <a:solidFill>
                  <a:schemeClr val="tx1"/>
                </a:solidFill>
                <a:latin typeface="Calibri" pitchFamily="34" charset="0"/>
              </a:defRPr>
            </a:lvl9pPr>
          </a:lstStyle>
          <a:p>
            <a:pPr>
              <a:spcBef>
                <a:spcPct val="0"/>
              </a:spcBef>
            </a:pPr>
            <a:fld id="{D0C9FC1D-0B37-432D-8302-214686A397A3}" type="slidenum">
              <a:rPr lang="en-GB" altLang="en-US">
                <a:latin typeface="Arial" charset="0"/>
              </a:rPr>
              <a:pPr>
                <a:spcBef>
                  <a:spcPct val="0"/>
                </a:spcBef>
              </a:pPr>
              <a:t>14</a:t>
            </a:fld>
            <a:endParaRPr lang="en-GB" altLang="en-US">
              <a:latin typeface="Arial" charset="0"/>
            </a:endParaRPr>
          </a:p>
        </p:txBody>
      </p:sp>
    </p:spTree>
    <p:extLst>
      <p:ext uri="{BB962C8B-B14F-4D97-AF65-F5344CB8AC3E}">
        <p14:creationId xmlns:p14="http://schemas.microsoft.com/office/powerpoint/2010/main" val="670540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91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662550">
              <a:spcBef>
                <a:spcPct val="30000"/>
              </a:spcBef>
              <a:defRPr sz="1300">
                <a:solidFill>
                  <a:schemeClr val="tx1"/>
                </a:solidFill>
                <a:latin typeface="Calibri" pitchFamily="34" charset="0"/>
              </a:defRPr>
            </a:lvl1pPr>
            <a:lvl2pPr marL="777126" indent="-298895" defTabSz="662550">
              <a:spcBef>
                <a:spcPct val="30000"/>
              </a:spcBef>
              <a:defRPr sz="1300">
                <a:solidFill>
                  <a:schemeClr val="tx1"/>
                </a:solidFill>
                <a:latin typeface="Calibri" pitchFamily="34" charset="0"/>
              </a:defRPr>
            </a:lvl2pPr>
            <a:lvl3pPr marL="1195578" indent="-239116" defTabSz="662550">
              <a:spcBef>
                <a:spcPct val="30000"/>
              </a:spcBef>
              <a:defRPr sz="1300">
                <a:solidFill>
                  <a:schemeClr val="tx1"/>
                </a:solidFill>
                <a:latin typeface="Calibri" pitchFamily="34" charset="0"/>
              </a:defRPr>
            </a:lvl3pPr>
            <a:lvl4pPr marL="1673809" indent="-239116" defTabSz="662550">
              <a:spcBef>
                <a:spcPct val="30000"/>
              </a:spcBef>
              <a:defRPr sz="1300">
                <a:solidFill>
                  <a:schemeClr val="tx1"/>
                </a:solidFill>
                <a:latin typeface="Calibri" pitchFamily="34" charset="0"/>
              </a:defRPr>
            </a:lvl4pPr>
            <a:lvl5pPr marL="2152040" indent="-239116" defTabSz="662550">
              <a:spcBef>
                <a:spcPct val="30000"/>
              </a:spcBef>
              <a:defRPr sz="1300">
                <a:solidFill>
                  <a:schemeClr val="tx1"/>
                </a:solidFill>
                <a:latin typeface="Calibri" pitchFamily="34" charset="0"/>
              </a:defRPr>
            </a:lvl5pPr>
            <a:lvl6pPr marL="2630272" indent="-239116" defTabSz="662550" eaLnBrk="0" fontAlgn="base" hangingPunct="0">
              <a:spcBef>
                <a:spcPct val="30000"/>
              </a:spcBef>
              <a:spcAft>
                <a:spcPct val="0"/>
              </a:spcAft>
              <a:defRPr sz="1300">
                <a:solidFill>
                  <a:schemeClr val="tx1"/>
                </a:solidFill>
                <a:latin typeface="Calibri" pitchFamily="34" charset="0"/>
              </a:defRPr>
            </a:lvl6pPr>
            <a:lvl7pPr marL="3108503" indent="-239116" defTabSz="662550" eaLnBrk="0" fontAlgn="base" hangingPunct="0">
              <a:spcBef>
                <a:spcPct val="30000"/>
              </a:spcBef>
              <a:spcAft>
                <a:spcPct val="0"/>
              </a:spcAft>
              <a:defRPr sz="1300">
                <a:solidFill>
                  <a:schemeClr val="tx1"/>
                </a:solidFill>
                <a:latin typeface="Calibri" pitchFamily="34" charset="0"/>
              </a:defRPr>
            </a:lvl7pPr>
            <a:lvl8pPr marL="3586734" indent="-239116" defTabSz="662550" eaLnBrk="0" fontAlgn="base" hangingPunct="0">
              <a:spcBef>
                <a:spcPct val="30000"/>
              </a:spcBef>
              <a:spcAft>
                <a:spcPct val="0"/>
              </a:spcAft>
              <a:defRPr sz="1300">
                <a:solidFill>
                  <a:schemeClr val="tx1"/>
                </a:solidFill>
                <a:latin typeface="Calibri" pitchFamily="34" charset="0"/>
              </a:defRPr>
            </a:lvl8pPr>
            <a:lvl9pPr marL="4064965" indent="-239116" defTabSz="662550" eaLnBrk="0" fontAlgn="base" hangingPunct="0">
              <a:spcBef>
                <a:spcPct val="30000"/>
              </a:spcBef>
              <a:spcAft>
                <a:spcPct val="0"/>
              </a:spcAft>
              <a:defRPr sz="1300">
                <a:solidFill>
                  <a:schemeClr val="tx1"/>
                </a:solidFill>
                <a:latin typeface="Calibri" pitchFamily="34" charset="0"/>
              </a:defRPr>
            </a:lvl9pPr>
          </a:lstStyle>
          <a:p>
            <a:pPr>
              <a:spcBef>
                <a:spcPct val="0"/>
              </a:spcBef>
            </a:pPr>
            <a:fld id="{556BF5D0-6186-486D-97C8-CDF02FD97E13}" type="slidenum">
              <a:rPr lang="en-GB" altLang="en-US">
                <a:latin typeface="Arial" charset="0"/>
              </a:rPr>
              <a:pPr>
                <a:spcBef>
                  <a:spcPct val="0"/>
                </a:spcBef>
              </a:pPr>
              <a:t>15</a:t>
            </a:fld>
            <a:endParaRPr lang="en-GB" altLang="en-US">
              <a:latin typeface="Arial" charset="0"/>
            </a:endParaRPr>
          </a:p>
        </p:txBody>
      </p:sp>
    </p:spTree>
    <p:extLst>
      <p:ext uri="{BB962C8B-B14F-4D97-AF65-F5344CB8AC3E}">
        <p14:creationId xmlns:p14="http://schemas.microsoft.com/office/powerpoint/2010/main" val="1425546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91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662550">
              <a:spcBef>
                <a:spcPct val="30000"/>
              </a:spcBef>
              <a:defRPr sz="1300">
                <a:solidFill>
                  <a:schemeClr val="tx1"/>
                </a:solidFill>
                <a:latin typeface="Calibri" pitchFamily="34" charset="0"/>
              </a:defRPr>
            </a:lvl1pPr>
            <a:lvl2pPr marL="777126" indent="-298895" defTabSz="662550">
              <a:spcBef>
                <a:spcPct val="30000"/>
              </a:spcBef>
              <a:defRPr sz="1300">
                <a:solidFill>
                  <a:schemeClr val="tx1"/>
                </a:solidFill>
                <a:latin typeface="Calibri" pitchFamily="34" charset="0"/>
              </a:defRPr>
            </a:lvl2pPr>
            <a:lvl3pPr marL="1195578" indent="-239116" defTabSz="662550">
              <a:spcBef>
                <a:spcPct val="30000"/>
              </a:spcBef>
              <a:defRPr sz="1300">
                <a:solidFill>
                  <a:schemeClr val="tx1"/>
                </a:solidFill>
                <a:latin typeface="Calibri" pitchFamily="34" charset="0"/>
              </a:defRPr>
            </a:lvl3pPr>
            <a:lvl4pPr marL="1673809" indent="-239116" defTabSz="662550">
              <a:spcBef>
                <a:spcPct val="30000"/>
              </a:spcBef>
              <a:defRPr sz="1300">
                <a:solidFill>
                  <a:schemeClr val="tx1"/>
                </a:solidFill>
                <a:latin typeface="Calibri" pitchFamily="34" charset="0"/>
              </a:defRPr>
            </a:lvl4pPr>
            <a:lvl5pPr marL="2152040" indent="-239116" defTabSz="662550">
              <a:spcBef>
                <a:spcPct val="30000"/>
              </a:spcBef>
              <a:defRPr sz="1300">
                <a:solidFill>
                  <a:schemeClr val="tx1"/>
                </a:solidFill>
                <a:latin typeface="Calibri" pitchFamily="34" charset="0"/>
              </a:defRPr>
            </a:lvl5pPr>
            <a:lvl6pPr marL="2630272" indent="-239116" defTabSz="662550" eaLnBrk="0" fontAlgn="base" hangingPunct="0">
              <a:spcBef>
                <a:spcPct val="30000"/>
              </a:spcBef>
              <a:spcAft>
                <a:spcPct val="0"/>
              </a:spcAft>
              <a:defRPr sz="1300">
                <a:solidFill>
                  <a:schemeClr val="tx1"/>
                </a:solidFill>
                <a:latin typeface="Calibri" pitchFamily="34" charset="0"/>
              </a:defRPr>
            </a:lvl6pPr>
            <a:lvl7pPr marL="3108503" indent="-239116" defTabSz="662550" eaLnBrk="0" fontAlgn="base" hangingPunct="0">
              <a:spcBef>
                <a:spcPct val="30000"/>
              </a:spcBef>
              <a:spcAft>
                <a:spcPct val="0"/>
              </a:spcAft>
              <a:defRPr sz="1300">
                <a:solidFill>
                  <a:schemeClr val="tx1"/>
                </a:solidFill>
                <a:latin typeface="Calibri" pitchFamily="34" charset="0"/>
              </a:defRPr>
            </a:lvl7pPr>
            <a:lvl8pPr marL="3586734" indent="-239116" defTabSz="662550" eaLnBrk="0" fontAlgn="base" hangingPunct="0">
              <a:spcBef>
                <a:spcPct val="30000"/>
              </a:spcBef>
              <a:spcAft>
                <a:spcPct val="0"/>
              </a:spcAft>
              <a:defRPr sz="1300">
                <a:solidFill>
                  <a:schemeClr val="tx1"/>
                </a:solidFill>
                <a:latin typeface="Calibri" pitchFamily="34" charset="0"/>
              </a:defRPr>
            </a:lvl8pPr>
            <a:lvl9pPr marL="4064965" indent="-239116" defTabSz="662550" eaLnBrk="0" fontAlgn="base" hangingPunct="0">
              <a:spcBef>
                <a:spcPct val="30000"/>
              </a:spcBef>
              <a:spcAft>
                <a:spcPct val="0"/>
              </a:spcAft>
              <a:defRPr sz="1300">
                <a:solidFill>
                  <a:schemeClr val="tx1"/>
                </a:solidFill>
                <a:latin typeface="Calibri" pitchFamily="34" charset="0"/>
              </a:defRPr>
            </a:lvl9pPr>
          </a:lstStyle>
          <a:p>
            <a:pPr>
              <a:spcBef>
                <a:spcPct val="0"/>
              </a:spcBef>
            </a:pPr>
            <a:fld id="{556BF5D0-6186-486D-97C8-CDF02FD97E13}" type="slidenum">
              <a:rPr lang="en-GB" altLang="en-US">
                <a:latin typeface="Arial" charset="0"/>
              </a:rPr>
              <a:pPr>
                <a:spcBef>
                  <a:spcPct val="0"/>
                </a:spcBef>
              </a:pPr>
              <a:t>16</a:t>
            </a:fld>
            <a:endParaRPr lang="en-GB" altLang="en-US">
              <a:latin typeface="Arial" charset="0"/>
            </a:endParaRPr>
          </a:p>
        </p:txBody>
      </p:sp>
    </p:spTree>
    <p:extLst>
      <p:ext uri="{BB962C8B-B14F-4D97-AF65-F5344CB8AC3E}">
        <p14:creationId xmlns:p14="http://schemas.microsoft.com/office/powerpoint/2010/main" val="3931739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charset="0"/>
            </a:endParaRPr>
          </a:p>
        </p:txBody>
      </p:sp>
      <p:sp>
        <p:nvSpPr>
          <p:cNvPr id="532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662550">
              <a:spcBef>
                <a:spcPct val="30000"/>
              </a:spcBef>
              <a:defRPr sz="1300">
                <a:solidFill>
                  <a:schemeClr val="tx1"/>
                </a:solidFill>
                <a:latin typeface="Calibri" pitchFamily="34" charset="0"/>
              </a:defRPr>
            </a:lvl1pPr>
            <a:lvl2pPr marL="777126" indent="-298895" defTabSz="662550">
              <a:spcBef>
                <a:spcPct val="30000"/>
              </a:spcBef>
              <a:defRPr sz="1300">
                <a:solidFill>
                  <a:schemeClr val="tx1"/>
                </a:solidFill>
                <a:latin typeface="Calibri" pitchFamily="34" charset="0"/>
              </a:defRPr>
            </a:lvl2pPr>
            <a:lvl3pPr marL="1195578" indent="-239116" defTabSz="662550">
              <a:spcBef>
                <a:spcPct val="30000"/>
              </a:spcBef>
              <a:defRPr sz="1300">
                <a:solidFill>
                  <a:schemeClr val="tx1"/>
                </a:solidFill>
                <a:latin typeface="Calibri" pitchFamily="34" charset="0"/>
              </a:defRPr>
            </a:lvl3pPr>
            <a:lvl4pPr marL="1673809" indent="-239116" defTabSz="662550">
              <a:spcBef>
                <a:spcPct val="30000"/>
              </a:spcBef>
              <a:defRPr sz="1300">
                <a:solidFill>
                  <a:schemeClr val="tx1"/>
                </a:solidFill>
                <a:latin typeface="Calibri" pitchFamily="34" charset="0"/>
              </a:defRPr>
            </a:lvl4pPr>
            <a:lvl5pPr marL="2152040" indent="-239116" defTabSz="662550">
              <a:spcBef>
                <a:spcPct val="30000"/>
              </a:spcBef>
              <a:defRPr sz="1300">
                <a:solidFill>
                  <a:schemeClr val="tx1"/>
                </a:solidFill>
                <a:latin typeface="Calibri" pitchFamily="34" charset="0"/>
              </a:defRPr>
            </a:lvl5pPr>
            <a:lvl6pPr marL="2630272" indent="-239116" defTabSz="662550" eaLnBrk="0" fontAlgn="base" hangingPunct="0">
              <a:spcBef>
                <a:spcPct val="30000"/>
              </a:spcBef>
              <a:spcAft>
                <a:spcPct val="0"/>
              </a:spcAft>
              <a:defRPr sz="1300">
                <a:solidFill>
                  <a:schemeClr val="tx1"/>
                </a:solidFill>
                <a:latin typeface="Calibri" pitchFamily="34" charset="0"/>
              </a:defRPr>
            </a:lvl6pPr>
            <a:lvl7pPr marL="3108503" indent="-239116" defTabSz="662550" eaLnBrk="0" fontAlgn="base" hangingPunct="0">
              <a:spcBef>
                <a:spcPct val="30000"/>
              </a:spcBef>
              <a:spcAft>
                <a:spcPct val="0"/>
              </a:spcAft>
              <a:defRPr sz="1300">
                <a:solidFill>
                  <a:schemeClr val="tx1"/>
                </a:solidFill>
                <a:latin typeface="Calibri" pitchFamily="34" charset="0"/>
              </a:defRPr>
            </a:lvl7pPr>
            <a:lvl8pPr marL="3586734" indent="-239116" defTabSz="662550" eaLnBrk="0" fontAlgn="base" hangingPunct="0">
              <a:spcBef>
                <a:spcPct val="30000"/>
              </a:spcBef>
              <a:spcAft>
                <a:spcPct val="0"/>
              </a:spcAft>
              <a:defRPr sz="1300">
                <a:solidFill>
                  <a:schemeClr val="tx1"/>
                </a:solidFill>
                <a:latin typeface="Calibri" pitchFamily="34" charset="0"/>
              </a:defRPr>
            </a:lvl8pPr>
            <a:lvl9pPr marL="4064965" indent="-239116" defTabSz="662550" eaLnBrk="0" fontAlgn="base" hangingPunct="0">
              <a:spcBef>
                <a:spcPct val="30000"/>
              </a:spcBef>
              <a:spcAft>
                <a:spcPct val="0"/>
              </a:spcAft>
              <a:defRPr sz="1300">
                <a:solidFill>
                  <a:schemeClr val="tx1"/>
                </a:solidFill>
                <a:latin typeface="Calibri" pitchFamily="34" charset="0"/>
              </a:defRPr>
            </a:lvl9pPr>
          </a:lstStyle>
          <a:p>
            <a:pPr>
              <a:spcBef>
                <a:spcPct val="0"/>
              </a:spcBef>
            </a:pPr>
            <a:fld id="{17BCE957-EE8B-4F10-8800-6913CBEF8B2E}" type="slidenum">
              <a:rPr lang="en-GB" altLang="en-US">
                <a:latin typeface="Arial" charset="0"/>
              </a:rPr>
              <a:pPr>
                <a:spcBef>
                  <a:spcPct val="0"/>
                </a:spcBef>
              </a:pPr>
              <a:t>17</a:t>
            </a:fld>
            <a:endParaRPr lang="en-GB" altLang="en-US">
              <a:latin typeface="Arial" charset="0"/>
            </a:endParaRPr>
          </a:p>
        </p:txBody>
      </p:sp>
    </p:spTree>
    <p:extLst>
      <p:ext uri="{BB962C8B-B14F-4D97-AF65-F5344CB8AC3E}">
        <p14:creationId xmlns:p14="http://schemas.microsoft.com/office/powerpoint/2010/main" val="604396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eaLnBrk="1" hangingPunct="1">
              <a:spcBef>
                <a:spcPct val="0"/>
              </a:spcBef>
            </a:pPr>
            <a:endParaRPr lang="en-US" altLang="en-US" dirty="0" smtClean="0"/>
          </a:p>
        </p:txBody>
      </p:sp>
      <p:sp>
        <p:nvSpPr>
          <p:cNvPr id="5530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662550">
              <a:spcBef>
                <a:spcPct val="30000"/>
              </a:spcBef>
              <a:defRPr sz="1300">
                <a:solidFill>
                  <a:schemeClr val="tx1"/>
                </a:solidFill>
                <a:latin typeface="Calibri" pitchFamily="34" charset="0"/>
              </a:defRPr>
            </a:lvl1pPr>
            <a:lvl2pPr marL="777126" indent="-298895" defTabSz="662550">
              <a:spcBef>
                <a:spcPct val="30000"/>
              </a:spcBef>
              <a:defRPr sz="1300">
                <a:solidFill>
                  <a:schemeClr val="tx1"/>
                </a:solidFill>
                <a:latin typeface="Calibri" pitchFamily="34" charset="0"/>
              </a:defRPr>
            </a:lvl2pPr>
            <a:lvl3pPr marL="1195578" indent="-239116" defTabSz="662550">
              <a:spcBef>
                <a:spcPct val="30000"/>
              </a:spcBef>
              <a:defRPr sz="1300">
                <a:solidFill>
                  <a:schemeClr val="tx1"/>
                </a:solidFill>
                <a:latin typeface="Calibri" pitchFamily="34" charset="0"/>
              </a:defRPr>
            </a:lvl3pPr>
            <a:lvl4pPr marL="1673809" indent="-239116" defTabSz="662550">
              <a:spcBef>
                <a:spcPct val="30000"/>
              </a:spcBef>
              <a:defRPr sz="1300">
                <a:solidFill>
                  <a:schemeClr val="tx1"/>
                </a:solidFill>
                <a:latin typeface="Calibri" pitchFamily="34" charset="0"/>
              </a:defRPr>
            </a:lvl4pPr>
            <a:lvl5pPr marL="2152040" indent="-239116" defTabSz="662550">
              <a:spcBef>
                <a:spcPct val="30000"/>
              </a:spcBef>
              <a:defRPr sz="1300">
                <a:solidFill>
                  <a:schemeClr val="tx1"/>
                </a:solidFill>
                <a:latin typeface="Calibri" pitchFamily="34" charset="0"/>
              </a:defRPr>
            </a:lvl5pPr>
            <a:lvl6pPr marL="2630272" indent="-239116" defTabSz="662550" eaLnBrk="0" fontAlgn="base" hangingPunct="0">
              <a:spcBef>
                <a:spcPct val="30000"/>
              </a:spcBef>
              <a:spcAft>
                <a:spcPct val="0"/>
              </a:spcAft>
              <a:defRPr sz="1300">
                <a:solidFill>
                  <a:schemeClr val="tx1"/>
                </a:solidFill>
                <a:latin typeface="Calibri" pitchFamily="34" charset="0"/>
              </a:defRPr>
            </a:lvl6pPr>
            <a:lvl7pPr marL="3108503" indent="-239116" defTabSz="662550" eaLnBrk="0" fontAlgn="base" hangingPunct="0">
              <a:spcBef>
                <a:spcPct val="30000"/>
              </a:spcBef>
              <a:spcAft>
                <a:spcPct val="0"/>
              </a:spcAft>
              <a:defRPr sz="1300">
                <a:solidFill>
                  <a:schemeClr val="tx1"/>
                </a:solidFill>
                <a:latin typeface="Calibri" pitchFamily="34" charset="0"/>
              </a:defRPr>
            </a:lvl7pPr>
            <a:lvl8pPr marL="3586734" indent="-239116" defTabSz="662550" eaLnBrk="0" fontAlgn="base" hangingPunct="0">
              <a:spcBef>
                <a:spcPct val="30000"/>
              </a:spcBef>
              <a:spcAft>
                <a:spcPct val="0"/>
              </a:spcAft>
              <a:defRPr sz="1300">
                <a:solidFill>
                  <a:schemeClr val="tx1"/>
                </a:solidFill>
                <a:latin typeface="Calibri" pitchFamily="34" charset="0"/>
              </a:defRPr>
            </a:lvl8pPr>
            <a:lvl9pPr marL="4064965" indent="-239116" defTabSz="662550" eaLnBrk="0" fontAlgn="base" hangingPunct="0">
              <a:spcBef>
                <a:spcPct val="30000"/>
              </a:spcBef>
              <a:spcAft>
                <a:spcPct val="0"/>
              </a:spcAft>
              <a:defRPr sz="1300">
                <a:solidFill>
                  <a:schemeClr val="tx1"/>
                </a:solidFill>
                <a:latin typeface="Calibri" pitchFamily="34" charset="0"/>
              </a:defRPr>
            </a:lvl9pPr>
          </a:lstStyle>
          <a:p>
            <a:pPr>
              <a:spcBef>
                <a:spcPct val="0"/>
              </a:spcBef>
            </a:pPr>
            <a:fld id="{FA86BD69-1E25-4C06-BD44-D9A59B191E17}" type="slidenum">
              <a:rPr lang="en-GB" altLang="en-US">
                <a:latin typeface="Arial" charset="0"/>
              </a:rPr>
              <a:pPr>
                <a:spcBef>
                  <a:spcPct val="0"/>
                </a:spcBef>
              </a:pPr>
              <a:t>18</a:t>
            </a:fld>
            <a:endParaRPr lang="en-GB" altLang="en-US">
              <a:latin typeface="Arial" charset="0"/>
            </a:endParaRPr>
          </a:p>
        </p:txBody>
      </p:sp>
    </p:spTree>
    <p:extLst>
      <p:ext uri="{BB962C8B-B14F-4D97-AF65-F5344CB8AC3E}">
        <p14:creationId xmlns:p14="http://schemas.microsoft.com/office/powerpoint/2010/main" val="579373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93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itchFamily="34" charset="0"/>
              </a:defRPr>
            </a:lvl1pPr>
            <a:lvl2pPr marL="777126" indent="-298895">
              <a:spcBef>
                <a:spcPct val="30000"/>
              </a:spcBef>
              <a:defRPr sz="1300">
                <a:solidFill>
                  <a:schemeClr val="tx1"/>
                </a:solidFill>
                <a:latin typeface="Calibri" pitchFamily="34" charset="0"/>
              </a:defRPr>
            </a:lvl2pPr>
            <a:lvl3pPr marL="1195578" indent="-239116">
              <a:spcBef>
                <a:spcPct val="30000"/>
              </a:spcBef>
              <a:defRPr sz="1300">
                <a:solidFill>
                  <a:schemeClr val="tx1"/>
                </a:solidFill>
                <a:latin typeface="Calibri" pitchFamily="34" charset="0"/>
              </a:defRPr>
            </a:lvl3pPr>
            <a:lvl4pPr marL="1673809" indent="-239116">
              <a:spcBef>
                <a:spcPct val="30000"/>
              </a:spcBef>
              <a:defRPr sz="1300">
                <a:solidFill>
                  <a:schemeClr val="tx1"/>
                </a:solidFill>
                <a:latin typeface="Calibri" pitchFamily="34" charset="0"/>
              </a:defRPr>
            </a:lvl4pPr>
            <a:lvl5pPr marL="2152040" indent="-239116">
              <a:spcBef>
                <a:spcPct val="30000"/>
              </a:spcBef>
              <a:defRPr sz="1300">
                <a:solidFill>
                  <a:schemeClr val="tx1"/>
                </a:solidFill>
                <a:latin typeface="Calibri" pitchFamily="34" charset="0"/>
              </a:defRPr>
            </a:lvl5pPr>
            <a:lvl6pPr marL="2630272" indent="-239116" eaLnBrk="0" fontAlgn="base" hangingPunct="0">
              <a:spcBef>
                <a:spcPct val="30000"/>
              </a:spcBef>
              <a:spcAft>
                <a:spcPct val="0"/>
              </a:spcAft>
              <a:defRPr sz="1300">
                <a:solidFill>
                  <a:schemeClr val="tx1"/>
                </a:solidFill>
                <a:latin typeface="Calibri" pitchFamily="34" charset="0"/>
              </a:defRPr>
            </a:lvl6pPr>
            <a:lvl7pPr marL="3108503" indent="-239116" eaLnBrk="0" fontAlgn="base" hangingPunct="0">
              <a:spcBef>
                <a:spcPct val="30000"/>
              </a:spcBef>
              <a:spcAft>
                <a:spcPct val="0"/>
              </a:spcAft>
              <a:defRPr sz="1300">
                <a:solidFill>
                  <a:schemeClr val="tx1"/>
                </a:solidFill>
                <a:latin typeface="Calibri" pitchFamily="34" charset="0"/>
              </a:defRPr>
            </a:lvl7pPr>
            <a:lvl8pPr marL="3586734" indent="-239116" eaLnBrk="0" fontAlgn="base" hangingPunct="0">
              <a:spcBef>
                <a:spcPct val="30000"/>
              </a:spcBef>
              <a:spcAft>
                <a:spcPct val="0"/>
              </a:spcAft>
              <a:defRPr sz="1300">
                <a:solidFill>
                  <a:schemeClr val="tx1"/>
                </a:solidFill>
                <a:latin typeface="Calibri" pitchFamily="34" charset="0"/>
              </a:defRPr>
            </a:lvl8pPr>
            <a:lvl9pPr marL="4064965" indent="-239116" eaLnBrk="0" fontAlgn="base" hangingPunct="0">
              <a:spcBef>
                <a:spcPct val="30000"/>
              </a:spcBef>
              <a:spcAft>
                <a:spcPct val="0"/>
              </a:spcAft>
              <a:defRPr sz="1300">
                <a:solidFill>
                  <a:schemeClr val="tx1"/>
                </a:solidFill>
                <a:latin typeface="Calibri" pitchFamily="34" charset="0"/>
              </a:defRPr>
            </a:lvl9pPr>
          </a:lstStyle>
          <a:p>
            <a:pPr>
              <a:spcBef>
                <a:spcPct val="0"/>
              </a:spcBef>
            </a:pPr>
            <a:fld id="{6A5136ED-B4AF-48E6-8F36-F2340C2822E9}" type="slidenum">
              <a:rPr lang="en-GB" altLang="en-US"/>
              <a:pPr>
                <a:spcBef>
                  <a:spcPct val="0"/>
                </a:spcBef>
              </a:pPr>
              <a:t>19</a:t>
            </a:fld>
            <a:endParaRPr lang="en-GB" altLang="en-US"/>
          </a:p>
        </p:txBody>
      </p:sp>
    </p:spTree>
    <p:extLst>
      <p:ext uri="{BB962C8B-B14F-4D97-AF65-F5344CB8AC3E}">
        <p14:creationId xmlns:p14="http://schemas.microsoft.com/office/powerpoint/2010/main" val="123768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1" name="Rectangle 3"/>
          <p:cNvSpPr>
            <a:spLocks noGrp="1"/>
          </p:cNvSpPr>
          <p:nvPr>
            <p:ph type="body" idx="1"/>
          </p:nvPr>
        </p:nvSpPr>
        <p:spPr bwMode="auto">
          <a:xfrm>
            <a:off x="729828" y="4560857"/>
            <a:ext cx="5855547" cy="347587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charset="0"/>
            </a:endParaRPr>
          </a:p>
        </p:txBody>
      </p:sp>
    </p:spTree>
    <p:extLst>
      <p:ext uri="{BB962C8B-B14F-4D97-AF65-F5344CB8AC3E}">
        <p14:creationId xmlns:p14="http://schemas.microsoft.com/office/powerpoint/2010/main" val="2429910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numCol="1" anchor="t" anchorCtr="0" compatLnSpc="1">
            <a:prstTxWarp prst="textNoShape">
              <a:avLst/>
            </a:prstTxWarp>
          </a:bodyPr>
          <a:lstStyle/>
          <a:p>
            <a:pPr marL="0" lvl="1">
              <a:spcBef>
                <a:spcPct val="0"/>
              </a:spcBef>
            </a:pPr>
            <a:endParaRPr lang="en-US" altLang="en-US" dirty="0" smtClean="0">
              <a:latin typeface="Arial" charset="0"/>
            </a:endParaRPr>
          </a:p>
        </p:txBody>
      </p:sp>
      <p:sp>
        <p:nvSpPr>
          <p:cNvPr id="614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662550">
              <a:spcBef>
                <a:spcPct val="30000"/>
              </a:spcBef>
              <a:defRPr sz="1300">
                <a:solidFill>
                  <a:schemeClr val="tx1"/>
                </a:solidFill>
                <a:latin typeface="Calibri" pitchFamily="34" charset="0"/>
              </a:defRPr>
            </a:lvl1pPr>
            <a:lvl2pPr marL="777126" indent="-298895" defTabSz="662550">
              <a:spcBef>
                <a:spcPct val="30000"/>
              </a:spcBef>
              <a:defRPr sz="1300">
                <a:solidFill>
                  <a:schemeClr val="tx1"/>
                </a:solidFill>
                <a:latin typeface="Calibri" pitchFamily="34" charset="0"/>
              </a:defRPr>
            </a:lvl2pPr>
            <a:lvl3pPr marL="1195578" indent="-239116" defTabSz="662550">
              <a:spcBef>
                <a:spcPct val="30000"/>
              </a:spcBef>
              <a:defRPr sz="1300">
                <a:solidFill>
                  <a:schemeClr val="tx1"/>
                </a:solidFill>
                <a:latin typeface="Calibri" pitchFamily="34" charset="0"/>
              </a:defRPr>
            </a:lvl3pPr>
            <a:lvl4pPr marL="1673809" indent="-239116" defTabSz="662550">
              <a:spcBef>
                <a:spcPct val="30000"/>
              </a:spcBef>
              <a:defRPr sz="1300">
                <a:solidFill>
                  <a:schemeClr val="tx1"/>
                </a:solidFill>
                <a:latin typeface="Calibri" pitchFamily="34" charset="0"/>
              </a:defRPr>
            </a:lvl4pPr>
            <a:lvl5pPr marL="2152040" indent="-239116" defTabSz="662550">
              <a:spcBef>
                <a:spcPct val="30000"/>
              </a:spcBef>
              <a:defRPr sz="1300">
                <a:solidFill>
                  <a:schemeClr val="tx1"/>
                </a:solidFill>
                <a:latin typeface="Calibri" pitchFamily="34" charset="0"/>
              </a:defRPr>
            </a:lvl5pPr>
            <a:lvl6pPr marL="2630272" indent="-239116" defTabSz="662550" eaLnBrk="0" fontAlgn="base" hangingPunct="0">
              <a:spcBef>
                <a:spcPct val="30000"/>
              </a:spcBef>
              <a:spcAft>
                <a:spcPct val="0"/>
              </a:spcAft>
              <a:defRPr sz="1300">
                <a:solidFill>
                  <a:schemeClr val="tx1"/>
                </a:solidFill>
                <a:latin typeface="Calibri" pitchFamily="34" charset="0"/>
              </a:defRPr>
            </a:lvl6pPr>
            <a:lvl7pPr marL="3108503" indent="-239116" defTabSz="662550" eaLnBrk="0" fontAlgn="base" hangingPunct="0">
              <a:spcBef>
                <a:spcPct val="30000"/>
              </a:spcBef>
              <a:spcAft>
                <a:spcPct val="0"/>
              </a:spcAft>
              <a:defRPr sz="1300">
                <a:solidFill>
                  <a:schemeClr val="tx1"/>
                </a:solidFill>
                <a:latin typeface="Calibri" pitchFamily="34" charset="0"/>
              </a:defRPr>
            </a:lvl7pPr>
            <a:lvl8pPr marL="3586734" indent="-239116" defTabSz="662550" eaLnBrk="0" fontAlgn="base" hangingPunct="0">
              <a:spcBef>
                <a:spcPct val="30000"/>
              </a:spcBef>
              <a:spcAft>
                <a:spcPct val="0"/>
              </a:spcAft>
              <a:defRPr sz="1300">
                <a:solidFill>
                  <a:schemeClr val="tx1"/>
                </a:solidFill>
                <a:latin typeface="Calibri" pitchFamily="34" charset="0"/>
              </a:defRPr>
            </a:lvl8pPr>
            <a:lvl9pPr marL="4064965" indent="-239116" defTabSz="662550" eaLnBrk="0" fontAlgn="base" hangingPunct="0">
              <a:spcBef>
                <a:spcPct val="30000"/>
              </a:spcBef>
              <a:spcAft>
                <a:spcPct val="0"/>
              </a:spcAft>
              <a:defRPr sz="1300">
                <a:solidFill>
                  <a:schemeClr val="tx1"/>
                </a:solidFill>
                <a:latin typeface="Calibri" pitchFamily="34" charset="0"/>
              </a:defRPr>
            </a:lvl9pPr>
          </a:lstStyle>
          <a:p>
            <a:pPr>
              <a:spcBef>
                <a:spcPct val="0"/>
              </a:spcBef>
            </a:pPr>
            <a:fld id="{4442A06E-15EE-424E-9B94-4DD0C29F90E3}" type="slidenum">
              <a:rPr lang="en-GB" altLang="en-US">
                <a:latin typeface="Arial" charset="0"/>
              </a:rPr>
              <a:pPr>
                <a:spcBef>
                  <a:spcPct val="0"/>
                </a:spcBef>
              </a:pPr>
              <a:t>20</a:t>
            </a:fld>
            <a:endParaRPr lang="en-GB" altLang="en-US">
              <a:latin typeface="Arial" charset="0"/>
            </a:endParaRPr>
          </a:p>
        </p:txBody>
      </p:sp>
    </p:spTree>
    <p:extLst>
      <p:ext uri="{BB962C8B-B14F-4D97-AF65-F5344CB8AC3E}">
        <p14:creationId xmlns:p14="http://schemas.microsoft.com/office/powerpoint/2010/main" val="3497290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21</a:t>
            </a:fld>
            <a:endParaRPr lang="en-US" dirty="0"/>
          </a:p>
        </p:txBody>
      </p:sp>
    </p:spTree>
    <p:extLst>
      <p:ext uri="{BB962C8B-B14F-4D97-AF65-F5344CB8AC3E}">
        <p14:creationId xmlns:p14="http://schemas.microsoft.com/office/powerpoint/2010/main" val="3190392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charset="0"/>
            </a:endParaRPr>
          </a:p>
        </p:txBody>
      </p:sp>
      <p:sp>
        <p:nvSpPr>
          <p:cNvPr id="245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662550">
              <a:spcBef>
                <a:spcPct val="30000"/>
              </a:spcBef>
              <a:defRPr sz="1300">
                <a:solidFill>
                  <a:schemeClr val="tx1"/>
                </a:solidFill>
                <a:latin typeface="Calibri" pitchFamily="34" charset="0"/>
              </a:defRPr>
            </a:lvl1pPr>
            <a:lvl2pPr marL="777126" indent="-298895" defTabSz="662550">
              <a:spcBef>
                <a:spcPct val="30000"/>
              </a:spcBef>
              <a:defRPr sz="1300">
                <a:solidFill>
                  <a:schemeClr val="tx1"/>
                </a:solidFill>
                <a:latin typeface="Calibri" pitchFamily="34" charset="0"/>
              </a:defRPr>
            </a:lvl2pPr>
            <a:lvl3pPr marL="1195578" indent="-239116" defTabSz="662550">
              <a:spcBef>
                <a:spcPct val="30000"/>
              </a:spcBef>
              <a:defRPr sz="1300">
                <a:solidFill>
                  <a:schemeClr val="tx1"/>
                </a:solidFill>
                <a:latin typeface="Calibri" pitchFamily="34" charset="0"/>
              </a:defRPr>
            </a:lvl3pPr>
            <a:lvl4pPr marL="1673809" indent="-239116" defTabSz="662550">
              <a:spcBef>
                <a:spcPct val="30000"/>
              </a:spcBef>
              <a:defRPr sz="1300">
                <a:solidFill>
                  <a:schemeClr val="tx1"/>
                </a:solidFill>
                <a:latin typeface="Calibri" pitchFamily="34" charset="0"/>
              </a:defRPr>
            </a:lvl4pPr>
            <a:lvl5pPr marL="2152040" indent="-239116" defTabSz="662550">
              <a:spcBef>
                <a:spcPct val="30000"/>
              </a:spcBef>
              <a:defRPr sz="1300">
                <a:solidFill>
                  <a:schemeClr val="tx1"/>
                </a:solidFill>
                <a:latin typeface="Calibri" pitchFamily="34" charset="0"/>
              </a:defRPr>
            </a:lvl5pPr>
            <a:lvl6pPr marL="2630272" indent="-239116" defTabSz="662550" eaLnBrk="0" fontAlgn="base" hangingPunct="0">
              <a:spcBef>
                <a:spcPct val="30000"/>
              </a:spcBef>
              <a:spcAft>
                <a:spcPct val="0"/>
              </a:spcAft>
              <a:defRPr sz="1300">
                <a:solidFill>
                  <a:schemeClr val="tx1"/>
                </a:solidFill>
                <a:latin typeface="Calibri" pitchFamily="34" charset="0"/>
              </a:defRPr>
            </a:lvl6pPr>
            <a:lvl7pPr marL="3108503" indent="-239116" defTabSz="662550" eaLnBrk="0" fontAlgn="base" hangingPunct="0">
              <a:spcBef>
                <a:spcPct val="30000"/>
              </a:spcBef>
              <a:spcAft>
                <a:spcPct val="0"/>
              </a:spcAft>
              <a:defRPr sz="1300">
                <a:solidFill>
                  <a:schemeClr val="tx1"/>
                </a:solidFill>
                <a:latin typeface="Calibri" pitchFamily="34" charset="0"/>
              </a:defRPr>
            </a:lvl7pPr>
            <a:lvl8pPr marL="3586734" indent="-239116" defTabSz="662550" eaLnBrk="0" fontAlgn="base" hangingPunct="0">
              <a:spcBef>
                <a:spcPct val="30000"/>
              </a:spcBef>
              <a:spcAft>
                <a:spcPct val="0"/>
              </a:spcAft>
              <a:defRPr sz="1300">
                <a:solidFill>
                  <a:schemeClr val="tx1"/>
                </a:solidFill>
                <a:latin typeface="Calibri" pitchFamily="34" charset="0"/>
              </a:defRPr>
            </a:lvl8pPr>
            <a:lvl9pPr marL="4064965" indent="-239116" defTabSz="662550" eaLnBrk="0" fontAlgn="base" hangingPunct="0">
              <a:spcBef>
                <a:spcPct val="30000"/>
              </a:spcBef>
              <a:spcAft>
                <a:spcPct val="0"/>
              </a:spcAft>
              <a:defRPr sz="1300">
                <a:solidFill>
                  <a:schemeClr val="tx1"/>
                </a:solidFill>
                <a:latin typeface="Calibri" pitchFamily="34" charset="0"/>
              </a:defRPr>
            </a:lvl9pPr>
          </a:lstStyle>
          <a:p>
            <a:pPr>
              <a:spcBef>
                <a:spcPct val="0"/>
              </a:spcBef>
            </a:pPr>
            <a:fld id="{70DBA202-A41C-4AF1-B303-1DFDC15FA6B0}" type="slidenum">
              <a:rPr lang="en-GB" altLang="en-US">
                <a:latin typeface="Arial" charset="0"/>
              </a:rPr>
              <a:pPr>
                <a:spcBef>
                  <a:spcPct val="0"/>
                </a:spcBef>
              </a:pPr>
              <a:t>3</a:t>
            </a:fld>
            <a:endParaRPr lang="en-GB" altLang="en-US">
              <a:latin typeface="Arial" charset="0"/>
            </a:endParaRPr>
          </a:p>
        </p:txBody>
      </p:sp>
    </p:spTree>
    <p:extLst>
      <p:ext uri="{BB962C8B-B14F-4D97-AF65-F5344CB8AC3E}">
        <p14:creationId xmlns:p14="http://schemas.microsoft.com/office/powerpoint/2010/main" val="3220896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charset="0"/>
            </a:endParaRPr>
          </a:p>
        </p:txBody>
      </p:sp>
      <p:sp>
        <p:nvSpPr>
          <p:cNvPr id="266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662550">
              <a:spcBef>
                <a:spcPct val="30000"/>
              </a:spcBef>
              <a:defRPr sz="1300">
                <a:solidFill>
                  <a:schemeClr val="tx1"/>
                </a:solidFill>
                <a:latin typeface="Calibri" pitchFamily="34" charset="0"/>
              </a:defRPr>
            </a:lvl1pPr>
            <a:lvl2pPr marL="777126" indent="-298895" defTabSz="662550">
              <a:spcBef>
                <a:spcPct val="30000"/>
              </a:spcBef>
              <a:defRPr sz="1300">
                <a:solidFill>
                  <a:schemeClr val="tx1"/>
                </a:solidFill>
                <a:latin typeface="Calibri" pitchFamily="34" charset="0"/>
              </a:defRPr>
            </a:lvl2pPr>
            <a:lvl3pPr marL="1195578" indent="-239116" defTabSz="662550">
              <a:spcBef>
                <a:spcPct val="30000"/>
              </a:spcBef>
              <a:defRPr sz="1300">
                <a:solidFill>
                  <a:schemeClr val="tx1"/>
                </a:solidFill>
                <a:latin typeface="Calibri" pitchFamily="34" charset="0"/>
              </a:defRPr>
            </a:lvl3pPr>
            <a:lvl4pPr marL="1673809" indent="-239116" defTabSz="662550">
              <a:spcBef>
                <a:spcPct val="30000"/>
              </a:spcBef>
              <a:defRPr sz="1300">
                <a:solidFill>
                  <a:schemeClr val="tx1"/>
                </a:solidFill>
                <a:latin typeface="Calibri" pitchFamily="34" charset="0"/>
              </a:defRPr>
            </a:lvl4pPr>
            <a:lvl5pPr marL="2152040" indent="-239116" defTabSz="662550">
              <a:spcBef>
                <a:spcPct val="30000"/>
              </a:spcBef>
              <a:defRPr sz="1300">
                <a:solidFill>
                  <a:schemeClr val="tx1"/>
                </a:solidFill>
                <a:latin typeface="Calibri" pitchFamily="34" charset="0"/>
              </a:defRPr>
            </a:lvl5pPr>
            <a:lvl6pPr marL="2630272" indent="-239116" defTabSz="662550" eaLnBrk="0" fontAlgn="base" hangingPunct="0">
              <a:spcBef>
                <a:spcPct val="30000"/>
              </a:spcBef>
              <a:spcAft>
                <a:spcPct val="0"/>
              </a:spcAft>
              <a:defRPr sz="1300">
                <a:solidFill>
                  <a:schemeClr val="tx1"/>
                </a:solidFill>
                <a:latin typeface="Calibri" pitchFamily="34" charset="0"/>
              </a:defRPr>
            </a:lvl6pPr>
            <a:lvl7pPr marL="3108503" indent="-239116" defTabSz="662550" eaLnBrk="0" fontAlgn="base" hangingPunct="0">
              <a:spcBef>
                <a:spcPct val="30000"/>
              </a:spcBef>
              <a:spcAft>
                <a:spcPct val="0"/>
              </a:spcAft>
              <a:defRPr sz="1300">
                <a:solidFill>
                  <a:schemeClr val="tx1"/>
                </a:solidFill>
                <a:latin typeface="Calibri" pitchFamily="34" charset="0"/>
              </a:defRPr>
            </a:lvl7pPr>
            <a:lvl8pPr marL="3586734" indent="-239116" defTabSz="662550" eaLnBrk="0" fontAlgn="base" hangingPunct="0">
              <a:spcBef>
                <a:spcPct val="30000"/>
              </a:spcBef>
              <a:spcAft>
                <a:spcPct val="0"/>
              </a:spcAft>
              <a:defRPr sz="1300">
                <a:solidFill>
                  <a:schemeClr val="tx1"/>
                </a:solidFill>
                <a:latin typeface="Calibri" pitchFamily="34" charset="0"/>
              </a:defRPr>
            </a:lvl8pPr>
            <a:lvl9pPr marL="4064965" indent="-239116" defTabSz="662550" eaLnBrk="0" fontAlgn="base" hangingPunct="0">
              <a:spcBef>
                <a:spcPct val="30000"/>
              </a:spcBef>
              <a:spcAft>
                <a:spcPct val="0"/>
              </a:spcAft>
              <a:defRPr sz="1300">
                <a:solidFill>
                  <a:schemeClr val="tx1"/>
                </a:solidFill>
                <a:latin typeface="Calibri" pitchFamily="34" charset="0"/>
              </a:defRPr>
            </a:lvl9pPr>
          </a:lstStyle>
          <a:p>
            <a:pPr>
              <a:spcBef>
                <a:spcPct val="0"/>
              </a:spcBef>
            </a:pPr>
            <a:fld id="{A7CEB3AE-048C-4400-9B45-7EDE68799B6A}" type="slidenum">
              <a:rPr lang="en-GB" altLang="en-US">
                <a:latin typeface="Arial" charset="0"/>
              </a:rPr>
              <a:pPr>
                <a:spcBef>
                  <a:spcPct val="0"/>
                </a:spcBef>
              </a:pPr>
              <a:t>4</a:t>
            </a:fld>
            <a:endParaRPr lang="en-GB" altLang="en-US">
              <a:latin typeface="Arial" charset="0"/>
            </a:endParaRPr>
          </a:p>
        </p:txBody>
      </p:sp>
    </p:spTree>
    <p:extLst>
      <p:ext uri="{BB962C8B-B14F-4D97-AF65-F5344CB8AC3E}">
        <p14:creationId xmlns:p14="http://schemas.microsoft.com/office/powerpoint/2010/main" val="37152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5" name="Notes Placeholder 2"/>
          <p:cNvSpPr>
            <a:spLocks noGrp="1"/>
          </p:cNvSpPr>
          <p:nvPr>
            <p:ph type="body" idx="1"/>
          </p:nvPr>
        </p:nvSpPr>
        <p:spPr bwMode="auto">
          <a:xfrm>
            <a:off x="729828" y="4560857"/>
            <a:ext cx="5855547" cy="493069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numCol="1" anchor="t" anchorCtr="0" compatLnSpc="1">
            <a:prstTxWarp prst="textNoShape">
              <a:avLst/>
            </a:prstTxWarp>
          </a:bodyPr>
          <a:lstStyle/>
          <a:p>
            <a:pPr marL="179337" lvl="1" indent="-177677">
              <a:spcBef>
                <a:spcPct val="0"/>
              </a:spcBef>
            </a:pPr>
            <a:endParaRPr lang="en-US" altLang="en-US" b="1" dirty="0" smtClean="0"/>
          </a:p>
        </p:txBody>
      </p:sp>
      <p:sp>
        <p:nvSpPr>
          <p:cNvPr id="28676" name="Slide Number Placeholder 3"/>
          <p:cNvSpPr txBox="1">
            <a:spLocks noGrp="1"/>
          </p:cNvSpPr>
          <p:nvPr/>
        </p:nvSpPr>
        <p:spPr bwMode="auto">
          <a:xfrm>
            <a:off x="4143587" y="9118440"/>
            <a:ext cx="3169920" cy="4811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475" tIns="47736" rIns="95475" bIns="47736"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20000"/>
              </a:spcBef>
            </a:pPr>
            <a:fld id="{ABEA8815-238A-4A35-80F9-6ADD12F03731}" type="slidenum">
              <a:rPr lang="en-US" altLang="en-US" b="1">
                <a:latin typeface="Arial" charset="0"/>
              </a:rPr>
              <a:pPr algn="r" eaLnBrk="1" hangingPunct="1">
                <a:spcBef>
                  <a:spcPct val="20000"/>
                </a:spcBef>
              </a:pPr>
              <a:t>5</a:t>
            </a:fld>
            <a:endParaRPr lang="en-US" altLang="en-US" b="1">
              <a:latin typeface="Arial" charset="0"/>
            </a:endParaRPr>
          </a:p>
        </p:txBody>
      </p:sp>
    </p:spTree>
    <p:extLst>
      <p:ext uri="{BB962C8B-B14F-4D97-AF65-F5344CB8AC3E}">
        <p14:creationId xmlns:p14="http://schemas.microsoft.com/office/powerpoint/2010/main" val="1887389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Notes Placeholder 2"/>
          <p:cNvSpPr>
            <a:spLocks noGrp="1"/>
          </p:cNvSpPr>
          <p:nvPr>
            <p:ph type="body" idx="1"/>
          </p:nvPr>
        </p:nvSpPr>
        <p:spPr bwMode="auto">
          <a:xfrm>
            <a:off x="729828" y="4560857"/>
            <a:ext cx="5855547" cy="386699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0" dirty="0" smtClean="0"/>
          </a:p>
        </p:txBody>
      </p:sp>
      <p:sp>
        <p:nvSpPr>
          <p:cNvPr id="327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itchFamily="34" charset="0"/>
              </a:defRPr>
            </a:lvl1pPr>
            <a:lvl2pPr marL="777126" indent="-298895">
              <a:spcBef>
                <a:spcPct val="30000"/>
              </a:spcBef>
              <a:defRPr sz="1300">
                <a:solidFill>
                  <a:schemeClr val="tx1"/>
                </a:solidFill>
                <a:latin typeface="Calibri" pitchFamily="34" charset="0"/>
              </a:defRPr>
            </a:lvl2pPr>
            <a:lvl3pPr marL="1195578" indent="-239116">
              <a:spcBef>
                <a:spcPct val="30000"/>
              </a:spcBef>
              <a:defRPr sz="1300">
                <a:solidFill>
                  <a:schemeClr val="tx1"/>
                </a:solidFill>
                <a:latin typeface="Calibri" pitchFamily="34" charset="0"/>
              </a:defRPr>
            </a:lvl3pPr>
            <a:lvl4pPr marL="1673809" indent="-239116">
              <a:spcBef>
                <a:spcPct val="30000"/>
              </a:spcBef>
              <a:defRPr sz="1300">
                <a:solidFill>
                  <a:schemeClr val="tx1"/>
                </a:solidFill>
                <a:latin typeface="Calibri" pitchFamily="34" charset="0"/>
              </a:defRPr>
            </a:lvl4pPr>
            <a:lvl5pPr marL="2152040" indent="-239116">
              <a:spcBef>
                <a:spcPct val="30000"/>
              </a:spcBef>
              <a:defRPr sz="1300">
                <a:solidFill>
                  <a:schemeClr val="tx1"/>
                </a:solidFill>
                <a:latin typeface="Calibri" pitchFamily="34" charset="0"/>
              </a:defRPr>
            </a:lvl5pPr>
            <a:lvl6pPr marL="2630272" indent="-239116" eaLnBrk="0" fontAlgn="base" hangingPunct="0">
              <a:spcBef>
                <a:spcPct val="30000"/>
              </a:spcBef>
              <a:spcAft>
                <a:spcPct val="0"/>
              </a:spcAft>
              <a:defRPr sz="1300">
                <a:solidFill>
                  <a:schemeClr val="tx1"/>
                </a:solidFill>
                <a:latin typeface="Calibri" pitchFamily="34" charset="0"/>
              </a:defRPr>
            </a:lvl6pPr>
            <a:lvl7pPr marL="3108503" indent="-239116" eaLnBrk="0" fontAlgn="base" hangingPunct="0">
              <a:spcBef>
                <a:spcPct val="30000"/>
              </a:spcBef>
              <a:spcAft>
                <a:spcPct val="0"/>
              </a:spcAft>
              <a:defRPr sz="1300">
                <a:solidFill>
                  <a:schemeClr val="tx1"/>
                </a:solidFill>
                <a:latin typeface="Calibri" pitchFamily="34" charset="0"/>
              </a:defRPr>
            </a:lvl7pPr>
            <a:lvl8pPr marL="3586734" indent="-239116" eaLnBrk="0" fontAlgn="base" hangingPunct="0">
              <a:spcBef>
                <a:spcPct val="30000"/>
              </a:spcBef>
              <a:spcAft>
                <a:spcPct val="0"/>
              </a:spcAft>
              <a:defRPr sz="1300">
                <a:solidFill>
                  <a:schemeClr val="tx1"/>
                </a:solidFill>
                <a:latin typeface="Calibri" pitchFamily="34" charset="0"/>
              </a:defRPr>
            </a:lvl8pPr>
            <a:lvl9pPr marL="4064965" indent="-239116" eaLnBrk="0" fontAlgn="base" hangingPunct="0">
              <a:spcBef>
                <a:spcPct val="30000"/>
              </a:spcBef>
              <a:spcAft>
                <a:spcPct val="0"/>
              </a:spcAft>
              <a:defRPr sz="1300">
                <a:solidFill>
                  <a:schemeClr val="tx1"/>
                </a:solidFill>
                <a:latin typeface="Calibri" pitchFamily="34" charset="0"/>
              </a:defRPr>
            </a:lvl9pPr>
          </a:lstStyle>
          <a:p>
            <a:pPr>
              <a:spcBef>
                <a:spcPct val="0"/>
              </a:spcBef>
            </a:pPr>
            <a:fld id="{6945F9DB-95A4-4ADA-8A36-C8AEA31911EB}" type="slidenum">
              <a:rPr lang="en-GB" altLang="en-US"/>
              <a:pPr>
                <a:spcBef>
                  <a:spcPct val="0"/>
                </a:spcBef>
              </a:pPr>
              <a:t>6</a:t>
            </a:fld>
            <a:endParaRPr lang="en-GB" altLang="en-US"/>
          </a:p>
        </p:txBody>
      </p:sp>
    </p:spTree>
    <p:extLst>
      <p:ext uri="{BB962C8B-B14F-4D97-AF65-F5344CB8AC3E}">
        <p14:creationId xmlns:p14="http://schemas.microsoft.com/office/powerpoint/2010/main" val="1021548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Notes Placeholder 2"/>
          <p:cNvSpPr>
            <a:spLocks noGrp="1"/>
          </p:cNvSpPr>
          <p:nvPr>
            <p:ph type="body" idx="1"/>
          </p:nvPr>
        </p:nvSpPr>
        <p:spPr bwMode="auto">
          <a:xfrm>
            <a:off x="729828" y="4560857"/>
            <a:ext cx="5855547" cy="386699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0" dirty="0" smtClean="0"/>
          </a:p>
        </p:txBody>
      </p:sp>
      <p:sp>
        <p:nvSpPr>
          <p:cNvPr id="327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itchFamily="34" charset="0"/>
              </a:defRPr>
            </a:lvl1pPr>
            <a:lvl2pPr marL="777126" indent="-298895">
              <a:spcBef>
                <a:spcPct val="30000"/>
              </a:spcBef>
              <a:defRPr sz="1300">
                <a:solidFill>
                  <a:schemeClr val="tx1"/>
                </a:solidFill>
                <a:latin typeface="Calibri" pitchFamily="34" charset="0"/>
              </a:defRPr>
            </a:lvl2pPr>
            <a:lvl3pPr marL="1195578" indent="-239116">
              <a:spcBef>
                <a:spcPct val="30000"/>
              </a:spcBef>
              <a:defRPr sz="1300">
                <a:solidFill>
                  <a:schemeClr val="tx1"/>
                </a:solidFill>
                <a:latin typeface="Calibri" pitchFamily="34" charset="0"/>
              </a:defRPr>
            </a:lvl3pPr>
            <a:lvl4pPr marL="1673809" indent="-239116">
              <a:spcBef>
                <a:spcPct val="30000"/>
              </a:spcBef>
              <a:defRPr sz="1300">
                <a:solidFill>
                  <a:schemeClr val="tx1"/>
                </a:solidFill>
                <a:latin typeface="Calibri" pitchFamily="34" charset="0"/>
              </a:defRPr>
            </a:lvl4pPr>
            <a:lvl5pPr marL="2152040" indent="-239116">
              <a:spcBef>
                <a:spcPct val="30000"/>
              </a:spcBef>
              <a:defRPr sz="1300">
                <a:solidFill>
                  <a:schemeClr val="tx1"/>
                </a:solidFill>
                <a:latin typeface="Calibri" pitchFamily="34" charset="0"/>
              </a:defRPr>
            </a:lvl5pPr>
            <a:lvl6pPr marL="2630272" indent="-239116" eaLnBrk="0" fontAlgn="base" hangingPunct="0">
              <a:spcBef>
                <a:spcPct val="30000"/>
              </a:spcBef>
              <a:spcAft>
                <a:spcPct val="0"/>
              </a:spcAft>
              <a:defRPr sz="1300">
                <a:solidFill>
                  <a:schemeClr val="tx1"/>
                </a:solidFill>
                <a:latin typeface="Calibri" pitchFamily="34" charset="0"/>
              </a:defRPr>
            </a:lvl6pPr>
            <a:lvl7pPr marL="3108503" indent="-239116" eaLnBrk="0" fontAlgn="base" hangingPunct="0">
              <a:spcBef>
                <a:spcPct val="30000"/>
              </a:spcBef>
              <a:spcAft>
                <a:spcPct val="0"/>
              </a:spcAft>
              <a:defRPr sz="1300">
                <a:solidFill>
                  <a:schemeClr val="tx1"/>
                </a:solidFill>
                <a:latin typeface="Calibri" pitchFamily="34" charset="0"/>
              </a:defRPr>
            </a:lvl7pPr>
            <a:lvl8pPr marL="3586734" indent="-239116" eaLnBrk="0" fontAlgn="base" hangingPunct="0">
              <a:spcBef>
                <a:spcPct val="30000"/>
              </a:spcBef>
              <a:spcAft>
                <a:spcPct val="0"/>
              </a:spcAft>
              <a:defRPr sz="1300">
                <a:solidFill>
                  <a:schemeClr val="tx1"/>
                </a:solidFill>
                <a:latin typeface="Calibri" pitchFamily="34" charset="0"/>
              </a:defRPr>
            </a:lvl8pPr>
            <a:lvl9pPr marL="4064965" indent="-239116" eaLnBrk="0" fontAlgn="base" hangingPunct="0">
              <a:spcBef>
                <a:spcPct val="30000"/>
              </a:spcBef>
              <a:spcAft>
                <a:spcPct val="0"/>
              </a:spcAft>
              <a:defRPr sz="1300">
                <a:solidFill>
                  <a:schemeClr val="tx1"/>
                </a:solidFill>
                <a:latin typeface="Calibri" pitchFamily="34" charset="0"/>
              </a:defRPr>
            </a:lvl9pPr>
          </a:lstStyle>
          <a:p>
            <a:pPr>
              <a:spcBef>
                <a:spcPct val="0"/>
              </a:spcBef>
            </a:pPr>
            <a:fld id="{6945F9DB-95A4-4ADA-8A36-C8AEA31911EB}" type="slidenum">
              <a:rPr lang="en-GB" altLang="en-US"/>
              <a:pPr>
                <a:spcBef>
                  <a:spcPct val="0"/>
                </a:spcBef>
              </a:pPr>
              <a:t>7</a:t>
            </a:fld>
            <a:endParaRPr lang="en-GB" altLang="en-US"/>
          </a:p>
        </p:txBody>
      </p:sp>
    </p:spTree>
    <p:extLst>
      <p:ext uri="{BB962C8B-B14F-4D97-AF65-F5344CB8AC3E}">
        <p14:creationId xmlns:p14="http://schemas.microsoft.com/office/powerpoint/2010/main" val="2065330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3" name="Notes Placeholder 2"/>
          <p:cNvSpPr>
            <a:spLocks noGrp="1"/>
          </p:cNvSpPr>
          <p:nvPr>
            <p:ph type="body" idx="1"/>
          </p:nvPr>
        </p:nvSpPr>
        <p:spPr bwMode="auto">
          <a:xfrm>
            <a:off x="729828" y="4560857"/>
            <a:ext cx="5855547" cy="424174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itchFamily="34" charset="0"/>
              </a:defRPr>
            </a:lvl1pPr>
            <a:lvl2pPr marL="777126" indent="-298895">
              <a:spcBef>
                <a:spcPct val="30000"/>
              </a:spcBef>
              <a:defRPr sz="1300">
                <a:solidFill>
                  <a:schemeClr val="tx1"/>
                </a:solidFill>
                <a:latin typeface="Calibri" pitchFamily="34" charset="0"/>
              </a:defRPr>
            </a:lvl2pPr>
            <a:lvl3pPr marL="1195578" indent="-239116">
              <a:spcBef>
                <a:spcPct val="30000"/>
              </a:spcBef>
              <a:defRPr sz="1300">
                <a:solidFill>
                  <a:schemeClr val="tx1"/>
                </a:solidFill>
                <a:latin typeface="Calibri" pitchFamily="34" charset="0"/>
              </a:defRPr>
            </a:lvl3pPr>
            <a:lvl4pPr marL="1673809" indent="-239116">
              <a:spcBef>
                <a:spcPct val="30000"/>
              </a:spcBef>
              <a:defRPr sz="1300">
                <a:solidFill>
                  <a:schemeClr val="tx1"/>
                </a:solidFill>
                <a:latin typeface="Calibri" pitchFamily="34" charset="0"/>
              </a:defRPr>
            </a:lvl4pPr>
            <a:lvl5pPr marL="2152040" indent="-239116">
              <a:spcBef>
                <a:spcPct val="30000"/>
              </a:spcBef>
              <a:defRPr sz="1300">
                <a:solidFill>
                  <a:schemeClr val="tx1"/>
                </a:solidFill>
                <a:latin typeface="Calibri" pitchFamily="34" charset="0"/>
              </a:defRPr>
            </a:lvl5pPr>
            <a:lvl6pPr marL="2630272" indent="-239116" eaLnBrk="0" fontAlgn="base" hangingPunct="0">
              <a:spcBef>
                <a:spcPct val="30000"/>
              </a:spcBef>
              <a:spcAft>
                <a:spcPct val="0"/>
              </a:spcAft>
              <a:defRPr sz="1300">
                <a:solidFill>
                  <a:schemeClr val="tx1"/>
                </a:solidFill>
                <a:latin typeface="Calibri" pitchFamily="34" charset="0"/>
              </a:defRPr>
            </a:lvl6pPr>
            <a:lvl7pPr marL="3108503" indent="-239116" eaLnBrk="0" fontAlgn="base" hangingPunct="0">
              <a:spcBef>
                <a:spcPct val="30000"/>
              </a:spcBef>
              <a:spcAft>
                <a:spcPct val="0"/>
              </a:spcAft>
              <a:defRPr sz="1300">
                <a:solidFill>
                  <a:schemeClr val="tx1"/>
                </a:solidFill>
                <a:latin typeface="Calibri" pitchFamily="34" charset="0"/>
              </a:defRPr>
            </a:lvl7pPr>
            <a:lvl8pPr marL="3586734" indent="-239116" eaLnBrk="0" fontAlgn="base" hangingPunct="0">
              <a:spcBef>
                <a:spcPct val="30000"/>
              </a:spcBef>
              <a:spcAft>
                <a:spcPct val="0"/>
              </a:spcAft>
              <a:defRPr sz="1300">
                <a:solidFill>
                  <a:schemeClr val="tx1"/>
                </a:solidFill>
                <a:latin typeface="Calibri" pitchFamily="34" charset="0"/>
              </a:defRPr>
            </a:lvl8pPr>
            <a:lvl9pPr marL="4064965" indent="-239116" eaLnBrk="0" fontAlgn="base" hangingPunct="0">
              <a:spcBef>
                <a:spcPct val="30000"/>
              </a:spcBef>
              <a:spcAft>
                <a:spcPct val="0"/>
              </a:spcAft>
              <a:defRPr sz="1300">
                <a:solidFill>
                  <a:schemeClr val="tx1"/>
                </a:solidFill>
                <a:latin typeface="Calibri" pitchFamily="34" charset="0"/>
              </a:defRPr>
            </a:lvl9pPr>
          </a:lstStyle>
          <a:p>
            <a:pPr>
              <a:spcBef>
                <a:spcPct val="0"/>
              </a:spcBef>
            </a:pPr>
            <a:fld id="{369B86AC-EEA1-4176-959B-91068F348AE1}" type="slidenum">
              <a:rPr lang="en-GB" altLang="en-US"/>
              <a:pPr>
                <a:spcBef>
                  <a:spcPct val="0"/>
                </a:spcBef>
              </a:pPr>
              <a:t>8</a:t>
            </a:fld>
            <a:endParaRPr lang="en-GB" altLang="en-US"/>
          </a:p>
        </p:txBody>
      </p:sp>
    </p:spTree>
    <p:extLst>
      <p:ext uri="{BB962C8B-B14F-4D97-AF65-F5344CB8AC3E}">
        <p14:creationId xmlns:p14="http://schemas.microsoft.com/office/powerpoint/2010/main" val="871260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729828" y="4560857"/>
            <a:ext cx="5855547" cy="181812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itchFamily="34" charset="0"/>
              </a:defRPr>
            </a:lvl1pPr>
            <a:lvl2pPr marL="777126" indent="-298895">
              <a:spcBef>
                <a:spcPct val="30000"/>
              </a:spcBef>
              <a:defRPr sz="1300">
                <a:solidFill>
                  <a:schemeClr val="tx1"/>
                </a:solidFill>
                <a:latin typeface="Calibri" pitchFamily="34" charset="0"/>
              </a:defRPr>
            </a:lvl2pPr>
            <a:lvl3pPr marL="1195578" indent="-239116">
              <a:spcBef>
                <a:spcPct val="30000"/>
              </a:spcBef>
              <a:defRPr sz="1300">
                <a:solidFill>
                  <a:schemeClr val="tx1"/>
                </a:solidFill>
                <a:latin typeface="Calibri" pitchFamily="34" charset="0"/>
              </a:defRPr>
            </a:lvl3pPr>
            <a:lvl4pPr marL="1673809" indent="-239116">
              <a:spcBef>
                <a:spcPct val="30000"/>
              </a:spcBef>
              <a:defRPr sz="1300">
                <a:solidFill>
                  <a:schemeClr val="tx1"/>
                </a:solidFill>
                <a:latin typeface="Calibri" pitchFamily="34" charset="0"/>
              </a:defRPr>
            </a:lvl4pPr>
            <a:lvl5pPr marL="2152040" indent="-239116">
              <a:spcBef>
                <a:spcPct val="30000"/>
              </a:spcBef>
              <a:defRPr sz="1300">
                <a:solidFill>
                  <a:schemeClr val="tx1"/>
                </a:solidFill>
                <a:latin typeface="Calibri" pitchFamily="34" charset="0"/>
              </a:defRPr>
            </a:lvl5pPr>
            <a:lvl6pPr marL="2630272" indent="-239116" eaLnBrk="0" fontAlgn="base" hangingPunct="0">
              <a:spcBef>
                <a:spcPct val="30000"/>
              </a:spcBef>
              <a:spcAft>
                <a:spcPct val="0"/>
              </a:spcAft>
              <a:defRPr sz="1300">
                <a:solidFill>
                  <a:schemeClr val="tx1"/>
                </a:solidFill>
                <a:latin typeface="Calibri" pitchFamily="34" charset="0"/>
              </a:defRPr>
            </a:lvl6pPr>
            <a:lvl7pPr marL="3108503" indent="-239116" eaLnBrk="0" fontAlgn="base" hangingPunct="0">
              <a:spcBef>
                <a:spcPct val="30000"/>
              </a:spcBef>
              <a:spcAft>
                <a:spcPct val="0"/>
              </a:spcAft>
              <a:defRPr sz="1300">
                <a:solidFill>
                  <a:schemeClr val="tx1"/>
                </a:solidFill>
                <a:latin typeface="Calibri" pitchFamily="34" charset="0"/>
              </a:defRPr>
            </a:lvl7pPr>
            <a:lvl8pPr marL="3586734" indent="-239116" eaLnBrk="0" fontAlgn="base" hangingPunct="0">
              <a:spcBef>
                <a:spcPct val="30000"/>
              </a:spcBef>
              <a:spcAft>
                <a:spcPct val="0"/>
              </a:spcAft>
              <a:defRPr sz="1300">
                <a:solidFill>
                  <a:schemeClr val="tx1"/>
                </a:solidFill>
                <a:latin typeface="Calibri" pitchFamily="34" charset="0"/>
              </a:defRPr>
            </a:lvl8pPr>
            <a:lvl9pPr marL="4064965" indent="-239116" eaLnBrk="0" fontAlgn="base" hangingPunct="0">
              <a:spcBef>
                <a:spcPct val="30000"/>
              </a:spcBef>
              <a:spcAft>
                <a:spcPct val="0"/>
              </a:spcAft>
              <a:defRPr sz="1300">
                <a:solidFill>
                  <a:schemeClr val="tx1"/>
                </a:solidFill>
                <a:latin typeface="Calibri" pitchFamily="34" charset="0"/>
              </a:defRPr>
            </a:lvl9pPr>
          </a:lstStyle>
          <a:p>
            <a:pPr>
              <a:spcBef>
                <a:spcPct val="0"/>
              </a:spcBef>
            </a:pPr>
            <a:fld id="{C5C768AD-4DFB-4E85-9956-FA8202C92E6E}" type="slidenum">
              <a:rPr lang="en-GB" altLang="en-US"/>
              <a:pPr>
                <a:spcBef>
                  <a:spcPct val="0"/>
                </a:spcBef>
              </a:pPr>
              <a:t>9</a:t>
            </a:fld>
            <a:endParaRPr lang="en-GB" altLang="en-US"/>
          </a:p>
        </p:txBody>
      </p:sp>
    </p:spTree>
    <p:extLst>
      <p:ext uri="{BB962C8B-B14F-4D97-AF65-F5344CB8AC3E}">
        <p14:creationId xmlns:p14="http://schemas.microsoft.com/office/powerpoint/2010/main" val="380407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79392" y="727200"/>
            <a:ext cx="5400000" cy="5400000"/>
          </a:xfrm>
          <a:prstGeom prst="rect">
            <a:avLst/>
          </a:prstGeom>
        </p:spPr>
        <p:txBody>
          <a:bodyPr/>
          <a:lstStyle>
            <a:lvl1pPr>
              <a:defRPr>
                <a:solidFill>
                  <a:schemeClr val="bg1"/>
                </a:solidFill>
              </a:defRPr>
            </a:lvl1pPr>
          </a:lstStyle>
          <a:p>
            <a:r>
              <a:rPr lang="en-US" noProof="0" smtClean="0"/>
              <a:t>Click icon to add picture</a:t>
            </a:r>
            <a:endParaRPr lang="en-US" noProof="0" dirty="0"/>
          </a:p>
        </p:txBody>
      </p:sp>
      <p:sp>
        <p:nvSpPr>
          <p:cNvPr id="3" name="Subtitle 2"/>
          <p:cNvSpPr>
            <a:spLocks noGrp="1"/>
          </p:cNvSpPr>
          <p:nvPr>
            <p:ph type="subTitle" idx="1" hasCustomPrompt="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marL="0" marR="0" lvl="1" indent="0" algn="l" defTabSz="914400" rtl="0" eaLnBrk="1" fontAlgn="auto" latinLnBrk="0" hangingPunct="1">
              <a:lnSpc>
                <a:spcPct val="100000"/>
              </a:lnSpc>
              <a:spcBef>
                <a:spcPts val="0"/>
              </a:spcBef>
              <a:spcAft>
                <a:spcPts val="0"/>
              </a:spcAft>
              <a:buClrTx/>
              <a:buSzPct val="100000"/>
              <a:buFont typeface="Arial"/>
              <a:buNone/>
              <a:tabLst/>
              <a:defRPr/>
            </a:pPr>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210455783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Tree>
    <p:extLst>
      <p:ext uri="{BB962C8B-B14F-4D97-AF65-F5344CB8AC3E}">
        <p14:creationId xmlns:p14="http://schemas.microsoft.com/office/powerpoint/2010/main" val="287951509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864277"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CaseCode"/>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a:t>
            </a:r>
            <a:r>
              <a:rPr lang="en-US" sz="650" noProof="0" dirty="0" smtClean="0">
                <a:solidFill>
                  <a:schemeClr val="bg1"/>
                </a:solidFill>
              </a:rPr>
              <a:t>Slide master1]</a:t>
            </a:r>
            <a:endParaRPr lang="en-US" sz="650" noProof="0" dirty="0">
              <a:solidFill>
                <a:schemeClr val="bg1"/>
              </a:solidFill>
            </a:endParaRPr>
          </a:p>
        </p:txBody>
      </p:sp>
      <p:sp>
        <p:nvSpPr>
          <p:cNvPr id="11" name="Copyright"/>
          <p:cNvSpPr txBox="1"/>
          <p:nvPr userDrawn="1"/>
        </p:nvSpPr>
        <p:spPr>
          <a:xfrm>
            <a:off x="376236" y="6476999"/>
            <a:ext cx="4016376"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Copyright © 2016 Deloitte Development LLC. All rights reserved.</a:t>
            </a:r>
            <a:endParaRPr lang="en-US" sz="650" noProof="0" dirty="0">
              <a:solidFill>
                <a:schemeClr val="bg1"/>
              </a:solidFill>
            </a:endParaRP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886881570"/>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7200"/>
            <a:ext cx="6958012" cy="4759584"/>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CaseCode"/>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a:t>
            </a:r>
            <a:r>
              <a:rPr lang="en-US" sz="650" noProof="0" dirty="0" smtClean="0">
                <a:solidFill>
                  <a:schemeClr val="bg1"/>
                </a:solidFill>
              </a:rPr>
              <a:t>Slide master1]</a:t>
            </a:r>
            <a:endParaRPr lang="en-US" sz="650" noProof="0" dirty="0">
              <a:solidFill>
                <a:schemeClr val="bg1"/>
              </a:solidFill>
            </a:endParaRPr>
          </a:p>
        </p:txBody>
      </p:sp>
      <p:sp>
        <p:nvSpPr>
          <p:cNvPr id="11" name="Copyright"/>
          <p:cNvSpPr txBox="1"/>
          <p:nvPr userDrawn="1"/>
        </p:nvSpPr>
        <p:spPr>
          <a:xfrm>
            <a:off x="376236" y="6476999"/>
            <a:ext cx="4016376"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Copyright © 2016 Deloitte Development LLC. All rights reserved.</a:t>
            </a:r>
            <a:endParaRPr lang="en-US" sz="650" noProof="0" dirty="0">
              <a:solidFill>
                <a:schemeClr val="bg1"/>
              </a:solidFill>
            </a:endParaRP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838567645"/>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CaseCode"/>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a:t>
            </a:r>
            <a:r>
              <a:rPr lang="en-US" sz="650" noProof="0" dirty="0" smtClean="0">
                <a:solidFill>
                  <a:schemeClr val="bg1"/>
                </a:solidFill>
              </a:rPr>
              <a:t>Slide master1]</a:t>
            </a:r>
            <a:endParaRPr lang="en-US" sz="650" noProof="0" dirty="0">
              <a:solidFill>
                <a:schemeClr val="bg1"/>
              </a:solidFill>
            </a:endParaRPr>
          </a:p>
        </p:txBody>
      </p:sp>
      <p:sp>
        <p:nvSpPr>
          <p:cNvPr id="11" name="Copyright"/>
          <p:cNvSpPr txBox="1"/>
          <p:nvPr userDrawn="1"/>
        </p:nvSpPr>
        <p:spPr>
          <a:xfrm>
            <a:off x="376236" y="6476999"/>
            <a:ext cx="4016376"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Copyright © 2016 Deloitte Development LLC. All rights reserved.</a:t>
            </a:r>
            <a:endParaRPr lang="en-US" sz="650" noProof="0" dirty="0">
              <a:solidFill>
                <a:schemeClr val="bg1"/>
              </a:solidFill>
            </a:endParaRP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2673754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CaseCode"/>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a:t>
            </a:r>
            <a:r>
              <a:rPr lang="en-US" sz="650" noProof="0" dirty="0" smtClean="0">
                <a:solidFill>
                  <a:schemeClr val="bg1"/>
                </a:solidFill>
              </a:rPr>
              <a:t>Slide master1]</a:t>
            </a:r>
            <a:endParaRPr lang="en-US" sz="650" noProof="0" dirty="0">
              <a:solidFill>
                <a:schemeClr val="bg1"/>
              </a:solidFill>
            </a:endParaRPr>
          </a:p>
        </p:txBody>
      </p:sp>
      <p:sp>
        <p:nvSpPr>
          <p:cNvPr id="11" name="Copyright"/>
          <p:cNvSpPr txBox="1"/>
          <p:nvPr userDrawn="1"/>
        </p:nvSpPr>
        <p:spPr>
          <a:xfrm>
            <a:off x="376236" y="6476999"/>
            <a:ext cx="4016376"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Copyright © 2016 Deloitte Development LLC. All rights reserved.</a:t>
            </a:r>
            <a:endParaRPr lang="en-US" sz="650" noProof="0" dirty="0">
              <a:solidFill>
                <a:schemeClr val="bg1"/>
              </a:solidFill>
            </a:endParaRP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52248670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Tree>
    <p:extLst>
      <p:ext uri="{BB962C8B-B14F-4D97-AF65-F5344CB8AC3E}">
        <p14:creationId xmlns:p14="http://schemas.microsoft.com/office/powerpoint/2010/main" val="251022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88"/>
            <a:ext cx="6958012" cy="4716463"/>
          </a:xfrm>
          <a:prstGeom prst="rect">
            <a:avLst/>
          </a:prstGeom>
        </p:spPr>
        <p:txBody>
          <a:bodyPr/>
          <a:lstStyle>
            <a:lvl1pPr marL="0" indent="0" algn="l">
              <a:buFontTx/>
              <a:buNone/>
              <a:tabLst>
                <a:tab pos="6729413" algn="r"/>
              </a:tabLst>
              <a:defRPr/>
            </a:lvl1pPr>
            <a:lvl2pPr marL="127000" indent="-127000">
              <a:tabLst>
                <a:tab pos="6729413" algn="r"/>
              </a:tabLst>
              <a:defRPr/>
            </a:lvl2pPr>
            <a:lvl3pPr marL="279400" indent="-127000">
              <a:tabLst>
                <a:tab pos="6729413" algn="r"/>
              </a:tabLst>
              <a:defRPr/>
            </a:lvl3pPr>
            <a:lvl4pPr marL="431800" indent="-127000">
              <a:tabLst>
                <a:tab pos="6729413" algn="r"/>
              </a:tabLst>
              <a:defRPr/>
            </a:lvl4pPr>
            <a:lvl5pPr marL="584200" indent="-127000">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hasCustomPrompt="1"/>
          </p:nvPr>
        </p:nvSpPr>
        <p:spPr>
          <a:xfrm>
            <a:off x="376239" y="317499"/>
            <a:ext cx="8385174"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23651087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1"/>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4087763" y="1701801"/>
            <a:ext cx="4680000" cy="4679950"/>
          </a:xfrm>
        </p:spPr>
        <p:txBody>
          <a:bodyPr/>
          <a:lstStyle/>
          <a:p>
            <a:r>
              <a:rPr lang="en-US" noProof="0" smtClean="0"/>
              <a:t>Click icon to add picture</a:t>
            </a:r>
            <a:endParaRPr lang="en-US" noProof="0" dirty="0"/>
          </a:p>
        </p:txBody>
      </p:sp>
      <p:sp>
        <p:nvSpPr>
          <p:cNvPr id="6" name="Content Placeholder 3"/>
          <p:cNvSpPr>
            <a:spLocks noGrp="1"/>
          </p:cNvSpPr>
          <p:nvPr>
            <p:ph sz="quarter" idx="10"/>
          </p:nvPr>
        </p:nvSpPr>
        <p:spPr>
          <a:xfrm>
            <a:off x="376238" y="1665288"/>
            <a:ext cx="3342322"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63979046"/>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smtClean="0"/>
              <a:t>Click to edit Master title style</a:t>
            </a:r>
            <a:endParaRPr lang="en-US" noProof="0" dirty="0"/>
          </a:p>
        </p:txBody>
      </p:sp>
      <p:sp>
        <p:nvSpPr>
          <p:cNvPr id="14" name="Text Placeholder 18"/>
          <p:cNvSpPr>
            <a:spLocks noGrp="1"/>
          </p:cNvSpPr>
          <p:nvPr>
            <p:ph idx="1"/>
          </p:nvPr>
        </p:nvSpPr>
        <p:spPr>
          <a:xfrm>
            <a:off x="376238" y="1665288"/>
            <a:ext cx="8374062" cy="471646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88109111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665288"/>
            <a:ext cx="8374062" cy="4713911"/>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27264712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US" noProof="0" smtClean="0"/>
              <a:t>Click icon to add picture</a:t>
            </a:r>
            <a:endParaRPr lang="en-US" noProof="0" dirty="0"/>
          </a:p>
        </p:txBody>
      </p:sp>
      <p:sp>
        <p:nvSpPr>
          <p:cNvPr id="3" name="Subtitle 2"/>
          <p:cNvSpPr>
            <a:spLocks noGrp="1"/>
          </p:cNvSpPr>
          <p:nvPr>
            <p:ph type="subTitle" idx="1" hasCustomPrompt="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278307946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1277893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6239" y="2051999"/>
            <a:ext cx="8391524" cy="4069013"/>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9" y="1665289"/>
            <a:ext cx="8391524" cy="392112"/>
          </a:xfrm>
        </p:spPr>
        <p:txBody>
          <a:bodyPr/>
          <a:lstStyle/>
          <a:p>
            <a:pPr lvl="0"/>
            <a:r>
              <a:rPr lang="en-US" noProof="0" smtClean="0"/>
              <a:t>Click to edit Master text styles</a:t>
            </a:r>
          </a:p>
        </p:txBody>
      </p:sp>
    </p:spTree>
    <p:extLst>
      <p:ext uri="{BB962C8B-B14F-4D97-AF65-F5344CB8AC3E}">
        <p14:creationId xmlns:p14="http://schemas.microsoft.com/office/powerpoint/2010/main" val="182970294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8000" y="2051999"/>
            <a:ext cx="2662162" cy="4069014"/>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7" y="1665289"/>
            <a:ext cx="2671763" cy="392112"/>
          </a:xfrm>
        </p:spPr>
        <p:txBody>
          <a:bodyPr/>
          <a:lstStyle/>
          <a:p>
            <a:pPr lvl="0"/>
            <a:r>
              <a:rPr lang="en-US" noProof="0" smtClean="0"/>
              <a:t>Click to edit Master text styles</a:t>
            </a:r>
          </a:p>
        </p:txBody>
      </p:sp>
      <p:sp>
        <p:nvSpPr>
          <p:cNvPr id="7" name="Chart Placeholder 3"/>
          <p:cNvSpPr>
            <a:spLocks noGrp="1"/>
          </p:cNvSpPr>
          <p:nvPr>
            <p:ph type="chart" sz="quarter" idx="19"/>
          </p:nvPr>
        </p:nvSpPr>
        <p:spPr>
          <a:xfrm>
            <a:off x="3227388" y="2051999"/>
            <a:ext cx="2671212" cy="4069014"/>
          </a:xfrm>
          <a:prstGeom prst="rect">
            <a:avLst/>
          </a:prstGeom>
        </p:spPr>
        <p:txBody>
          <a:bodyPr/>
          <a:lstStyle/>
          <a:p>
            <a:r>
              <a:rPr lang="en-US" noProof="0" smtClean="0"/>
              <a:t>Click icon to add chart</a:t>
            </a:r>
            <a:endParaRPr lang="en-US" noProof="0" dirty="0"/>
          </a:p>
        </p:txBody>
      </p:sp>
      <p:sp>
        <p:nvSpPr>
          <p:cNvPr id="8" name="Text Placeholder 8"/>
          <p:cNvSpPr>
            <a:spLocks noGrp="1"/>
          </p:cNvSpPr>
          <p:nvPr>
            <p:ph type="body" sz="quarter" idx="20"/>
          </p:nvPr>
        </p:nvSpPr>
        <p:spPr>
          <a:xfrm>
            <a:off x="3227388" y="1665289"/>
            <a:ext cx="2671211" cy="392112"/>
          </a:xfrm>
        </p:spPr>
        <p:txBody>
          <a:bodyPr/>
          <a:lstStyle/>
          <a:p>
            <a:pPr lvl="0"/>
            <a:r>
              <a:rPr lang="en-US" noProof="0" smtClean="0"/>
              <a:t>Click to edit Master text styles</a:t>
            </a:r>
          </a:p>
        </p:txBody>
      </p:sp>
      <p:sp>
        <p:nvSpPr>
          <p:cNvPr id="9" name="Chart Placeholder 3"/>
          <p:cNvSpPr>
            <a:spLocks noGrp="1"/>
          </p:cNvSpPr>
          <p:nvPr>
            <p:ph type="chart" sz="quarter" idx="21"/>
          </p:nvPr>
        </p:nvSpPr>
        <p:spPr>
          <a:xfrm>
            <a:off x="6094797" y="2051999"/>
            <a:ext cx="2672965" cy="4069014"/>
          </a:xfrm>
          <a:prstGeom prst="rect">
            <a:avLst/>
          </a:prstGeom>
        </p:spPr>
        <p:txBody>
          <a:bodyPr/>
          <a:lstStyle/>
          <a:p>
            <a:r>
              <a:rPr lang="en-US" noProof="0" smtClean="0"/>
              <a:t>Click icon to add chart</a:t>
            </a:r>
            <a:endParaRPr lang="en-US" noProof="0" dirty="0"/>
          </a:p>
        </p:txBody>
      </p:sp>
      <p:sp>
        <p:nvSpPr>
          <p:cNvPr id="10" name="Text Placeholder 8"/>
          <p:cNvSpPr>
            <a:spLocks noGrp="1"/>
          </p:cNvSpPr>
          <p:nvPr>
            <p:ph type="body" sz="quarter" idx="22"/>
          </p:nvPr>
        </p:nvSpPr>
        <p:spPr>
          <a:xfrm>
            <a:off x="6094797" y="1659145"/>
            <a:ext cx="2672966" cy="398256"/>
          </a:xfrm>
        </p:spPr>
        <p:txBody>
          <a:bodyPr/>
          <a:lstStyle/>
          <a:p>
            <a:pPr lvl="0"/>
            <a:r>
              <a:rPr lang="en-US" noProof="0" smtClean="0"/>
              <a:t>Click to edit Master text styles</a:t>
            </a:r>
          </a:p>
        </p:txBody>
      </p:sp>
    </p:spTree>
    <p:extLst>
      <p:ext uri="{BB962C8B-B14F-4D97-AF65-F5344CB8AC3E}">
        <p14:creationId xmlns:p14="http://schemas.microsoft.com/office/powerpoint/2010/main" val="2215081642"/>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499"/>
            <a:ext cx="8402002"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Text Placeholder 8"/>
          <p:cNvSpPr>
            <a:spLocks noGrp="1"/>
          </p:cNvSpPr>
          <p:nvPr>
            <p:ph type="body" sz="quarter" idx="13" hasCustomPrompt="1"/>
          </p:nvPr>
        </p:nvSpPr>
        <p:spPr>
          <a:xfrm>
            <a:off x="376238" y="651600"/>
            <a:ext cx="8402002"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84289120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8" name="Title Placeholder 1"/>
          <p:cNvSpPr>
            <a:spLocks noGrp="1"/>
          </p:cNvSpPr>
          <p:nvPr>
            <p:ph type="title" hasCustomPrompt="1"/>
          </p:nvPr>
        </p:nvSpPr>
        <p:spPr>
          <a:xfrm>
            <a:off x="376237"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03103631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297587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64" name="think-cell Slide" r:id="rId4" imgW="592" imgH="591" progId="TCLayout.ActiveDocument.1">
                  <p:embed/>
                </p:oleObj>
              </mc:Choice>
              <mc:Fallback>
                <p:oleObj name="think-cell Slide" r:id="rId4" imgW="592" imgH="59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Content Placeholder 3"/>
          <p:cNvSpPr>
            <a:spLocks noGrp="1"/>
          </p:cNvSpPr>
          <p:nvPr>
            <p:ph sz="quarter" idx="10"/>
          </p:nvPr>
        </p:nvSpPr>
        <p:spPr>
          <a:xfrm>
            <a:off x="376239" y="1665288"/>
            <a:ext cx="4016374"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Chart Placeholder 2"/>
          <p:cNvSpPr>
            <a:spLocks noGrp="1"/>
          </p:cNvSpPr>
          <p:nvPr>
            <p:ph type="chart" sz="quarter" idx="21"/>
          </p:nvPr>
        </p:nvSpPr>
        <p:spPr>
          <a:xfrm>
            <a:off x="4755915" y="2125013"/>
            <a:ext cx="4011847"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7" y="1665288"/>
            <a:ext cx="4011846" cy="420687"/>
          </a:xfrm>
        </p:spPr>
        <p:txBody>
          <a:bodyPr/>
          <a:lstStyle/>
          <a:p>
            <a:pPr lvl="0"/>
            <a:r>
              <a:rPr lang="en-US" noProof="0" smtClean="0"/>
              <a:t>Click to 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Tree>
    <p:extLst>
      <p:ext uri="{BB962C8B-B14F-4D97-AF65-F5344CB8AC3E}">
        <p14:creationId xmlns:p14="http://schemas.microsoft.com/office/powerpoint/2010/main" val="217946623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68824" y="2125013"/>
            <a:ext cx="4206240"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6" y="1665288"/>
            <a:ext cx="4011847" cy="420687"/>
          </a:xfrm>
        </p:spPr>
        <p:txBody>
          <a:bodyPr/>
          <a:lstStyle/>
          <a:p>
            <a:pPr lvl="0"/>
            <a:r>
              <a:rPr lang="en-US" noProof="0" smtClean="0"/>
              <a:t>Click to 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Chart Placeholder 2"/>
          <p:cNvSpPr>
            <a:spLocks noGrp="1"/>
          </p:cNvSpPr>
          <p:nvPr>
            <p:ph type="chart" sz="quarter" idx="24"/>
          </p:nvPr>
        </p:nvSpPr>
        <p:spPr>
          <a:xfrm>
            <a:off x="265735" y="2125013"/>
            <a:ext cx="4206240" cy="3996000"/>
          </a:xfrm>
        </p:spPr>
        <p:txBody>
          <a:bodyPr/>
          <a:lstStyle/>
          <a:p>
            <a:r>
              <a:rPr lang="en-US" noProof="0" smtClean="0"/>
              <a:t>Click icon to add chart</a:t>
            </a:r>
            <a:endParaRPr lang="en-US" noProof="0" dirty="0"/>
          </a:p>
        </p:txBody>
      </p:sp>
      <p:sp>
        <p:nvSpPr>
          <p:cNvPr id="12" name="Text Placeholder 5"/>
          <p:cNvSpPr>
            <a:spLocks noGrp="1"/>
          </p:cNvSpPr>
          <p:nvPr>
            <p:ph type="body" sz="quarter" idx="25"/>
          </p:nvPr>
        </p:nvSpPr>
        <p:spPr>
          <a:xfrm>
            <a:off x="376237" y="1665288"/>
            <a:ext cx="4004298" cy="420687"/>
          </a:xfrm>
        </p:spPr>
        <p:txBody>
          <a:bodyPr/>
          <a:lstStyle/>
          <a:p>
            <a:pPr lvl="0"/>
            <a:r>
              <a:rPr lang="en-US" noProof="0" smtClean="0"/>
              <a:t>Click to edit Master text styles</a:t>
            </a:r>
          </a:p>
        </p:txBody>
      </p:sp>
    </p:spTree>
    <p:extLst>
      <p:ext uri="{BB962C8B-B14F-4D97-AF65-F5344CB8AC3E}">
        <p14:creationId xmlns:p14="http://schemas.microsoft.com/office/powerpoint/2010/main" val="1200285679"/>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499"/>
            <a:ext cx="8391524"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376237" y="1665288"/>
            <a:ext cx="3323893"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Content Placeholder 3"/>
          <p:cNvSpPr>
            <a:spLocks noGrp="1"/>
          </p:cNvSpPr>
          <p:nvPr>
            <p:ph sz="quarter" idx="16"/>
          </p:nvPr>
        </p:nvSpPr>
        <p:spPr>
          <a:xfrm>
            <a:off x="4087762" y="1700213"/>
            <a:ext cx="468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189027477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5683411" y="1658680"/>
            <a:ext cx="3084351" cy="4723072"/>
          </a:xfrm>
          <a:prstGeom prst="rect">
            <a:avLst/>
          </a:prstGeom>
        </p:spPr>
        <p:txBody>
          <a:bodyPr>
            <a:noAutofit/>
          </a:bodyPr>
          <a:lstStyle>
            <a:lvl1pPr>
              <a:tabLst>
                <a:tab pos="5029200" algn="r"/>
              </a:tabLst>
              <a:defRPr sz="24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p:txBody>
      </p:sp>
      <p:sp>
        <p:nvSpPr>
          <p:cNvPr id="8" name="Content Placeholder 3"/>
          <p:cNvSpPr>
            <a:spLocks noGrp="1"/>
          </p:cNvSpPr>
          <p:nvPr>
            <p:ph sz="quarter" idx="16"/>
          </p:nvPr>
        </p:nvSpPr>
        <p:spPr>
          <a:xfrm>
            <a:off x="376238" y="1665288"/>
            <a:ext cx="4879761"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9" y="651600"/>
            <a:ext cx="8391524"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980198571"/>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smtClean="0"/>
              <a:t>Click to edit Master title style</a:t>
            </a:r>
            <a:endParaRPr lang="en-US" noProof="0" dirty="0"/>
          </a:p>
        </p:txBody>
      </p:sp>
      <p:sp>
        <p:nvSpPr>
          <p:cNvPr id="4" name="Picture Placeholder 6"/>
          <p:cNvSpPr>
            <a:spLocks noGrp="1"/>
          </p:cNvSpPr>
          <p:nvPr>
            <p:ph type="pic" sz="quarter" idx="13"/>
          </p:nvPr>
        </p:nvSpPr>
        <p:spPr>
          <a:xfrm>
            <a:off x="376237" y="1700213"/>
            <a:ext cx="2029968" cy="1260000"/>
          </a:xfrm>
        </p:spPr>
        <p:txBody>
          <a:bodyPr lIns="0" tIns="0" rIns="0" bIns="0">
            <a:noAutofit/>
          </a:bodyPr>
          <a:lstStyle/>
          <a:p>
            <a:r>
              <a:rPr lang="en-US" noProof="0" smtClean="0"/>
              <a:t>Click icon to add picture</a:t>
            </a:r>
            <a:endParaRPr lang="en-US" noProof="0" dirty="0"/>
          </a:p>
        </p:txBody>
      </p:sp>
      <p:sp>
        <p:nvSpPr>
          <p:cNvPr id="5" name="Picture Placeholder 6"/>
          <p:cNvSpPr>
            <a:spLocks noGrp="1"/>
          </p:cNvSpPr>
          <p:nvPr>
            <p:ph type="pic" sz="quarter" idx="14"/>
          </p:nvPr>
        </p:nvSpPr>
        <p:spPr>
          <a:xfrm>
            <a:off x="2495412" y="1700213"/>
            <a:ext cx="2029968" cy="1260000"/>
          </a:xfrm>
        </p:spPr>
        <p:txBody>
          <a:bodyPr lIns="0" tIns="0" rIns="0" bIns="0">
            <a:noAutofit/>
          </a:bodyPr>
          <a:lstStyle/>
          <a:p>
            <a:r>
              <a:rPr lang="en-US" noProof="0" smtClean="0"/>
              <a:t>Click icon to add picture</a:t>
            </a:r>
            <a:endParaRPr lang="en-US" noProof="0" dirty="0"/>
          </a:p>
        </p:txBody>
      </p:sp>
      <p:sp>
        <p:nvSpPr>
          <p:cNvPr id="6" name="Picture Placeholder 6"/>
          <p:cNvSpPr>
            <a:spLocks noGrp="1"/>
          </p:cNvSpPr>
          <p:nvPr>
            <p:ph type="pic" sz="quarter" idx="15"/>
          </p:nvPr>
        </p:nvSpPr>
        <p:spPr>
          <a:xfrm>
            <a:off x="4614587" y="1700213"/>
            <a:ext cx="2029968" cy="1260000"/>
          </a:xfrm>
        </p:spPr>
        <p:txBody>
          <a:bodyPr lIns="0" tIns="0" rIns="0" bIns="0">
            <a:noAutofit/>
          </a:bodyPr>
          <a:lstStyle/>
          <a:p>
            <a:r>
              <a:rPr lang="en-US" noProof="0" smtClean="0"/>
              <a:t>Click icon to add picture</a:t>
            </a:r>
            <a:endParaRPr lang="en-US" noProof="0" dirty="0"/>
          </a:p>
        </p:txBody>
      </p:sp>
      <p:sp>
        <p:nvSpPr>
          <p:cNvPr id="7" name="Picture Placeholder 6"/>
          <p:cNvSpPr>
            <a:spLocks noGrp="1"/>
          </p:cNvSpPr>
          <p:nvPr>
            <p:ph type="pic" sz="quarter" idx="16"/>
          </p:nvPr>
        </p:nvSpPr>
        <p:spPr>
          <a:xfrm>
            <a:off x="6733763" y="1700213"/>
            <a:ext cx="2029968" cy="1260000"/>
          </a:xfrm>
        </p:spPr>
        <p:txBody>
          <a:bodyPr lIns="0" tIns="0" rIns="0" bIns="0">
            <a:noAutofit/>
          </a:bodyPr>
          <a:lstStyle/>
          <a:p>
            <a:r>
              <a:rPr lang="en-US" noProof="0" smtClean="0"/>
              <a:t>Click icon to add picture</a:t>
            </a:r>
            <a:endParaRPr lang="en-US" noProof="0" dirty="0"/>
          </a:p>
        </p:txBody>
      </p:sp>
      <p:sp>
        <p:nvSpPr>
          <p:cNvPr id="9" name="Text Placeholder 8"/>
          <p:cNvSpPr>
            <a:spLocks noGrp="1"/>
          </p:cNvSpPr>
          <p:nvPr>
            <p:ph type="body" sz="quarter" idx="17"/>
          </p:nvPr>
        </p:nvSpPr>
        <p:spPr>
          <a:xfrm>
            <a:off x="376237" y="3108509"/>
            <a:ext cx="2029968" cy="3264408"/>
          </a:xfrm>
        </p:spPr>
        <p:txBody>
          <a:bodyPr/>
          <a:lstStyle>
            <a:lvl1pPr marL="0" indent="0" algn="l" rtl="0" eaLnBrk="1" latinLnBrk="0" hangingPunct="1">
              <a:spcBef>
                <a:spcPts val="0"/>
              </a:spcBef>
              <a:spcAft>
                <a:spcPts val="1000"/>
              </a:spcAft>
              <a:buSzPct val="100000"/>
              <a:buFontTx/>
              <a:buNone/>
              <a:tabLst>
                <a:tab pos="5029200" algn="r"/>
              </a:tabLst>
              <a:defRPr lang="en-US" sz="1200" b="0" kern="1200" noProof="0" dirty="0" smtClean="0">
                <a:solidFill>
                  <a:schemeClr val="tx1"/>
                </a:solidFill>
                <a:latin typeface="+mn-lt"/>
                <a:ea typeface="+mn-ea"/>
                <a:cs typeface="+mn-cs"/>
              </a:defRPr>
            </a:lvl1pPr>
            <a:lvl2pPr marL="127000" indent="-127000" algn="l" rtl="0" eaLnBrk="1" latinLnBrk="0" hangingPunct="1">
              <a:spcBef>
                <a:spcPts val="0"/>
              </a:spcBef>
              <a:spcAft>
                <a:spcPts val="1000"/>
              </a:spcAft>
              <a:buClrTx/>
              <a:buSzPct val="100000"/>
              <a:buFont typeface="Arial" panose="020B0604020202020204" pitchFamily="34" charset="0"/>
              <a:buChar char="•"/>
              <a:tabLst>
                <a:tab pos="5029200" algn="r"/>
              </a:tabLst>
              <a:defRPr lang="en-US" sz="1200" b="0" kern="1200" noProof="0" dirty="0" smtClean="0">
                <a:solidFill>
                  <a:schemeClr val="tx1"/>
                </a:solidFill>
                <a:latin typeface="+mn-lt"/>
                <a:ea typeface="+mn-ea"/>
                <a:cs typeface="+mn-cs"/>
              </a:defRPr>
            </a:lvl2pPr>
            <a:lvl3pPr marL="279400" indent="-127000" algn="l" rtl="0" eaLnBrk="1" latinLnBrk="0" hangingPunct="1">
              <a:spcBef>
                <a:spcPts val="0"/>
              </a:spcBef>
              <a:spcAft>
                <a:spcPts val="1000"/>
              </a:spcAft>
              <a:buClrTx/>
              <a:buSzPct val="100000"/>
              <a:buFont typeface="Arial" panose="020B0604020202020204" pitchFamily="34" charset="0"/>
              <a:buChar char="−"/>
              <a:tabLst>
                <a:tab pos="5029200" algn="r"/>
              </a:tabLst>
              <a:defRPr lang="en-US" sz="1200" b="0" kern="1200" noProof="0" dirty="0" smtClean="0">
                <a:solidFill>
                  <a:schemeClr val="tx1"/>
                </a:solidFill>
                <a:latin typeface="+mn-lt"/>
                <a:ea typeface="+mn-ea"/>
                <a:cs typeface="+mn-cs"/>
              </a:defRPr>
            </a:lvl3pPr>
            <a:lvl4pPr marL="431800" indent="-127000" algn="l" rtl="0" eaLnBrk="1" latinLnBrk="0" hangingPunct="1">
              <a:spcBef>
                <a:spcPts val="0"/>
              </a:spcBef>
              <a:spcAft>
                <a:spcPts val="1000"/>
              </a:spcAft>
              <a:buClrTx/>
              <a:buSzPct val="100000"/>
              <a:buFont typeface="Arial" panose="020B0604020202020204" pitchFamily="34" charset="0"/>
              <a:buChar char="◦"/>
              <a:tabLst>
                <a:tab pos="5029200" algn="r"/>
              </a:tabLst>
              <a:defRPr lang="en-US" sz="1200" b="0" kern="1200" noProof="0" dirty="0" smtClean="0">
                <a:solidFill>
                  <a:schemeClr val="tx1"/>
                </a:solidFill>
                <a:latin typeface="+mn-lt"/>
                <a:ea typeface="+mn-ea"/>
                <a:cs typeface="+mn-cs"/>
              </a:defRPr>
            </a:lvl4pPr>
            <a:lvl5pPr marL="584200" indent="-127000" algn="l" rtl="0" eaLnBrk="1" latinLnBrk="0" hangingPunct="1">
              <a:spcBef>
                <a:spcPts val="0"/>
              </a:spcBef>
              <a:spcAft>
                <a:spcPts val="1000"/>
              </a:spcAft>
              <a:buClrTx/>
              <a:buSzPct val="100000"/>
              <a:buFont typeface="Arial" panose="020B0604020202020204" pitchFamily="34" charset="0"/>
              <a:buChar char="−"/>
              <a:tabLst>
                <a:tab pos="5029200" algn="r"/>
              </a:tabLst>
              <a:defRPr lang="en-US" sz="1200" b="0" kern="1200" noProof="0" dirty="0">
                <a:solidFill>
                  <a:schemeClr val="tx1"/>
                </a:solidFill>
                <a:latin typeface="+mn-lt"/>
                <a:ea typeface="+mn-ea"/>
                <a:cs typeface="+mn-cs"/>
              </a:defRPr>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8"/>
          </p:nvPr>
        </p:nvSpPr>
        <p:spPr>
          <a:xfrm>
            <a:off x="4621995" y="3108509"/>
            <a:ext cx="2029968" cy="3264408"/>
          </a:xfrm>
        </p:spPr>
        <p:txBody>
          <a:bodyPr vert="horz" lIns="0" tIns="0" rIns="0" bIns="0" rtlCol="0">
            <a:noAutofit/>
          </a:bodyPr>
          <a:lstStyle>
            <a:lvl1pPr>
              <a:defRPr lang="en-US" noProof="0" smtClean="0"/>
            </a:lvl1pPr>
            <a:lvl2pPr>
              <a:defRPr lang="en-US" noProof="0" smtClean="0"/>
            </a:lvl2pPr>
            <a:lvl3pPr>
              <a:defRPr lang="en-US" b="0" noProof="0" smtClean="0"/>
            </a:lvl3pPr>
            <a:lvl4pPr>
              <a:defRPr lang="en-US" b="0" noProof="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11" name="Text Placeholder 8"/>
          <p:cNvSpPr>
            <a:spLocks noGrp="1"/>
          </p:cNvSpPr>
          <p:nvPr>
            <p:ph type="body" sz="quarter" idx="19"/>
          </p:nvPr>
        </p:nvSpPr>
        <p:spPr>
          <a:xfrm>
            <a:off x="2499116" y="3108509"/>
            <a:ext cx="2029968" cy="3264408"/>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12" name="Text Placeholder 8"/>
          <p:cNvSpPr>
            <a:spLocks noGrp="1"/>
          </p:cNvSpPr>
          <p:nvPr>
            <p:ph type="body" sz="quarter" idx="20"/>
          </p:nvPr>
        </p:nvSpPr>
        <p:spPr>
          <a:xfrm>
            <a:off x="6744875" y="3108509"/>
            <a:ext cx="2029968" cy="3264408"/>
          </a:xfrm>
        </p:spPr>
        <p:txBody>
          <a:bodyPr vert="horz" lIns="0" tIns="0" rIns="0" bIns="0" rtlCol="0">
            <a:noAutofit/>
          </a:bodyPr>
          <a:lstStyle>
            <a:lvl1pPr>
              <a:defRPr lang="en-US" noProof="0" smtClean="0"/>
            </a:lvl1pPr>
            <a:lvl2pPr>
              <a:defRPr lang="en-US" noProof="0" smtClean="0"/>
            </a:lvl2pPr>
            <a:lvl3pPr>
              <a:defRPr lang="en-US" b="0" noProof="0" smtClean="0"/>
            </a:lvl3pPr>
            <a:lvl4pPr>
              <a:defRPr lang="en-US" b="0" noProof="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13" name="Text Placeholder 8"/>
          <p:cNvSpPr>
            <a:spLocks noGrp="1"/>
          </p:cNvSpPr>
          <p:nvPr>
            <p:ph type="body" sz="quarter" idx="21" hasCustomPrompt="1"/>
          </p:nvPr>
        </p:nvSpPr>
        <p:spPr>
          <a:xfrm>
            <a:off x="376237" y="651600"/>
            <a:ext cx="83915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93032526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166500873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smtClean="0"/>
              <a:t>Click to edit Master title style</a:t>
            </a:r>
            <a:endParaRPr lang="en-US" noProof="0" dirty="0"/>
          </a:p>
        </p:txBody>
      </p:sp>
      <p:sp>
        <p:nvSpPr>
          <p:cNvPr id="4" name="Rectangle 3"/>
          <p:cNvSpPr/>
          <p:nvPr userDrawn="1"/>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Rectangle 6"/>
          <p:cNvSpPr/>
          <p:nvPr userDrawn="1"/>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US" noProof="0" smtClean="0"/>
              <a:t>Click icon to add picture</a:t>
            </a:r>
            <a:endParaRPr lang="en-US" noProof="0" dirty="0"/>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US" noProof="0" smtClean="0"/>
              <a:t>Click icon to add picture</a:t>
            </a:r>
            <a:endParaRPr lang="en-US" noProof="0" dirty="0"/>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US" noProof="0" smtClean="0"/>
              <a:t>Click icon to add picture</a:t>
            </a:r>
            <a:endParaRPr lang="en-US" noProof="0" dirty="0"/>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US" noProof="0" smtClean="0"/>
              <a:t>Click icon to add picture</a:t>
            </a:r>
            <a:endParaRPr lang="en-US" noProof="0" dirty="0"/>
          </a:p>
        </p:txBody>
      </p:sp>
      <p:sp>
        <p:nvSpPr>
          <p:cNvPr id="13" name="Text Placeholder 12"/>
          <p:cNvSpPr>
            <a:spLocks noGrp="1"/>
          </p:cNvSpPr>
          <p:nvPr>
            <p:ph type="body" sz="quarter" idx="32"/>
          </p:nvPr>
        </p:nvSpPr>
        <p:spPr>
          <a:xfrm>
            <a:off x="2012612" y="1880213"/>
            <a:ext cx="2466000" cy="1944000"/>
          </a:xfrm>
        </p:spPr>
        <p:txBody>
          <a:bodyPr vert="horz" lIns="0" tIns="0" rIns="0" bIns="0" rtlCol="0">
            <a:noAutofit/>
          </a:bodyPr>
          <a:lstStyle>
            <a:lvl1pPr marL="0" indent="0" algn="l">
              <a:spcAft>
                <a:spcPts val="0"/>
              </a:spcAft>
              <a:buFontTx/>
              <a:buNone/>
              <a:defRPr lang="en-US" noProof="0" dirty="0" smtClean="0"/>
            </a:lvl1pPr>
            <a:lvl2pPr marL="127000" indent="-127000" algn="l">
              <a:spcAft>
                <a:spcPts val="0"/>
              </a:spcAft>
              <a:buClrTx/>
              <a:buSzPct val="100000"/>
              <a:buFont typeface="Arial" panose="020B0604020202020204" pitchFamily="34" charset="0"/>
              <a:buChar char="•"/>
              <a:defRPr lang="en-US" noProof="0" dirty="0" smtClean="0"/>
            </a:lvl2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p:txBody>
      </p:sp>
      <p:sp>
        <p:nvSpPr>
          <p:cNvPr id="14" name="Text Placeholder 12"/>
          <p:cNvSpPr>
            <a:spLocks noGrp="1"/>
          </p:cNvSpPr>
          <p:nvPr>
            <p:ph type="body" sz="quarter" idx="33"/>
          </p:nvPr>
        </p:nvSpPr>
        <p:spPr>
          <a:xfrm>
            <a:off x="6297420" y="1880213"/>
            <a:ext cx="2468880" cy="1944000"/>
          </a:xfrm>
        </p:spPr>
        <p:txBody>
          <a:bodyPr vert="horz" lIns="0" tIns="0" rIns="0" bIns="0" rtlCol="0">
            <a:noAutofit/>
          </a:bodyPr>
          <a:lstStyle>
            <a:lvl1pPr algn="l" defTabSz="914400" rtl="0" eaLnBrk="1" latinLnBrk="0" hangingPunct="1">
              <a:spcBef>
                <a:spcPts val="0"/>
              </a:spcBef>
              <a:spcAft>
                <a:spcPts val="0"/>
              </a:spcAft>
              <a:buSzPct val="100000"/>
              <a:tabLst>
                <a:tab pos="5029200" algn="r"/>
              </a:tabLst>
              <a:defRPr lang="en-US" sz="1200" b="0" kern="1200" noProof="0" dirty="0" smtClean="0">
                <a:solidFill>
                  <a:schemeClr val="tx1"/>
                </a:solidFill>
                <a:latin typeface="+mn-lt"/>
                <a:ea typeface="+mn-ea"/>
                <a:cs typeface="+mn-cs"/>
              </a:defRPr>
            </a:lvl1pPr>
            <a:lvl2pPr algn="l" defTabSz="914400" rtl="0" eaLnBrk="1" latinLnBrk="0" hangingPunct="1">
              <a:spcBef>
                <a:spcPts val="0"/>
              </a:spcBef>
              <a:spcAft>
                <a:spcPts val="0"/>
              </a:spcAft>
              <a:buSzPct val="100000"/>
              <a:tabLst>
                <a:tab pos="5029200" algn="r"/>
              </a:tabLst>
              <a:defRPr lang="en-US" sz="1200" b="0" kern="1200" noProof="0" dirty="0" smtClean="0">
                <a:solidFill>
                  <a:schemeClr val="tx1"/>
                </a:solidFill>
                <a:latin typeface="+mn-lt"/>
                <a:ea typeface="+mn-ea"/>
                <a:cs typeface="+mn-cs"/>
              </a:defRPr>
            </a:lvl2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p:txBody>
      </p:sp>
      <p:sp>
        <p:nvSpPr>
          <p:cNvPr id="15" name="Text Placeholder 12"/>
          <p:cNvSpPr>
            <a:spLocks noGrp="1"/>
          </p:cNvSpPr>
          <p:nvPr>
            <p:ph type="body" sz="quarter" idx="34"/>
          </p:nvPr>
        </p:nvSpPr>
        <p:spPr>
          <a:xfrm>
            <a:off x="2012612" y="4256213"/>
            <a:ext cx="2466000" cy="1944000"/>
          </a:xfrm>
        </p:spPr>
        <p:txBody>
          <a:bodyPr vert="horz" lIns="0" tIns="0" rIns="0" bIns="0" rtlCol="0">
            <a:noAutofit/>
          </a:bodyPr>
          <a:lstStyle>
            <a:lvl1pPr algn="l" defTabSz="914400" rtl="0" eaLnBrk="1" latinLnBrk="0" hangingPunct="1">
              <a:spcBef>
                <a:spcPts val="0"/>
              </a:spcBef>
              <a:spcAft>
                <a:spcPts val="0"/>
              </a:spcAft>
              <a:buSzPct val="100000"/>
              <a:tabLst>
                <a:tab pos="5029200" algn="r"/>
              </a:tabLst>
              <a:defRPr lang="en-US" sz="1200" b="0" kern="1200" noProof="0" dirty="0" smtClean="0">
                <a:solidFill>
                  <a:schemeClr val="tx1"/>
                </a:solidFill>
                <a:latin typeface="+mn-lt"/>
                <a:ea typeface="+mn-ea"/>
                <a:cs typeface="+mn-cs"/>
              </a:defRPr>
            </a:lvl1pPr>
            <a:lvl2pPr algn="l" defTabSz="914400" rtl="0" eaLnBrk="1" latinLnBrk="0" hangingPunct="1">
              <a:spcBef>
                <a:spcPts val="0"/>
              </a:spcBef>
              <a:spcAft>
                <a:spcPts val="0"/>
              </a:spcAft>
              <a:buSzPct val="100000"/>
              <a:tabLst>
                <a:tab pos="5029200" algn="r"/>
              </a:tabLst>
              <a:defRPr lang="en-US" sz="1200" b="0" kern="1200" noProof="0" dirty="0" smtClean="0">
                <a:solidFill>
                  <a:schemeClr val="tx1"/>
                </a:solidFill>
                <a:latin typeface="+mn-lt"/>
                <a:ea typeface="+mn-ea"/>
                <a:cs typeface="+mn-cs"/>
              </a:defRPr>
            </a:lvl2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p:txBody>
      </p:sp>
      <p:sp>
        <p:nvSpPr>
          <p:cNvPr id="16" name="Text Placeholder 12"/>
          <p:cNvSpPr>
            <a:spLocks noGrp="1"/>
          </p:cNvSpPr>
          <p:nvPr>
            <p:ph type="body" sz="quarter" idx="35"/>
          </p:nvPr>
        </p:nvSpPr>
        <p:spPr>
          <a:xfrm>
            <a:off x="6297420" y="4256213"/>
            <a:ext cx="2468880" cy="1944000"/>
          </a:xfrm>
        </p:spPr>
        <p:txBody>
          <a:bodyPr vert="horz" lIns="0" tIns="0" rIns="0" bIns="0" rtlCol="0">
            <a:noAutofit/>
          </a:bodyPr>
          <a:lstStyle>
            <a:lvl1pPr algn="l" defTabSz="914400" rtl="0" eaLnBrk="1" latinLnBrk="0" hangingPunct="1">
              <a:spcBef>
                <a:spcPts val="0"/>
              </a:spcBef>
              <a:spcAft>
                <a:spcPts val="0"/>
              </a:spcAft>
              <a:buSzPct val="100000"/>
              <a:tabLst>
                <a:tab pos="5029200" algn="r"/>
              </a:tabLst>
              <a:defRPr lang="en-US" sz="1200" b="0" kern="1200" noProof="0" dirty="0" smtClean="0">
                <a:solidFill>
                  <a:schemeClr val="tx1"/>
                </a:solidFill>
                <a:latin typeface="+mn-lt"/>
                <a:ea typeface="+mn-ea"/>
                <a:cs typeface="+mn-cs"/>
              </a:defRPr>
            </a:lvl1pPr>
            <a:lvl2pPr algn="l" defTabSz="914400" rtl="0" eaLnBrk="1" latinLnBrk="0" hangingPunct="1">
              <a:spcBef>
                <a:spcPts val="0"/>
              </a:spcBef>
              <a:spcAft>
                <a:spcPts val="0"/>
              </a:spcAft>
              <a:buSzPct val="100000"/>
              <a:tabLst>
                <a:tab pos="5029200" algn="r"/>
              </a:tabLst>
              <a:defRPr lang="en-US" sz="1200" b="0" kern="1200" noProof="0" dirty="0" smtClean="0">
                <a:solidFill>
                  <a:schemeClr val="tx1"/>
                </a:solidFill>
                <a:latin typeface="+mn-lt"/>
                <a:ea typeface="+mn-ea"/>
                <a:cs typeface="+mn-cs"/>
              </a:defRPr>
            </a:lvl2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p:txBody>
      </p:sp>
      <p:sp>
        <p:nvSpPr>
          <p:cNvPr id="17"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3705043249"/>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Picture Placeholder 7"/>
          <p:cNvSpPr>
            <a:spLocks noGrp="1"/>
          </p:cNvSpPr>
          <p:nvPr>
            <p:ph type="pic" sz="quarter" idx="13"/>
          </p:nvPr>
        </p:nvSpPr>
        <p:spPr>
          <a:xfrm>
            <a:off x="376238" y="1700213"/>
            <a:ext cx="2743200" cy="1971675"/>
          </a:xfrm>
        </p:spPr>
        <p:txBody>
          <a:bodyPr/>
          <a:lstStyle/>
          <a:p>
            <a:r>
              <a:rPr lang="en-US" noProof="0" smtClean="0"/>
              <a:t>Click icon to add picture</a:t>
            </a:r>
            <a:endParaRPr lang="en-US" noProof="0" dirty="0"/>
          </a:p>
        </p:txBody>
      </p:sp>
      <p:sp>
        <p:nvSpPr>
          <p:cNvPr id="5" name="Picture Placeholder 7"/>
          <p:cNvSpPr>
            <a:spLocks noGrp="1"/>
          </p:cNvSpPr>
          <p:nvPr>
            <p:ph type="pic" sz="quarter" idx="14"/>
          </p:nvPr>
        </p:nvSpPr>
        <p:spPr>
          <a:xfrm>
            <a:off x="6030199" y="1700213"/>
            <a:ext cx="2743200" cy="1971675"/>
          </a:xfrm>
        </p:spPr>
        <p:txBody>
          <a:bodyPr/>
          <a:lstStyle/>
          <a:p>
            <a:r>
              <a:rPr lang="en-US" noProof="0" smtClean="0"/>
              <a:t>Click icon to add picture</a:t>
            </a:r>
            <a:endParaRPr lang="en-US" noProof="0" dirty="0"/>
          </a:p>
        </p:txBody>
      </p:sp>
      <p:sp>
        <p:nvSpPr>
          <p:cNvPr id="6" name="Picture Placeholder 7"/>
          <p:cNvSpPr>
            <a:spLocks noGrp="1"/>
          </p:cNvSpPr>
          <p:nvPr>
            <p:ph type="pic" sz="quarter" idx="15"/>
          </p:nvPr>
        </p:nvSpPr>
        <p:spPr>
          <a:xfrm>
            <a:off x="3203218" y="1700213"/>
            <a:ext cx="2743200" cy="1971675"/>
          </a:xfrm>
        </p:spPr>
        <p:txBody>
          <a:bodyPr/>
          <a:lstStyle/>
          <a:p>
            <a:r>
              <a:rPr lang="en-US" noProof="0" smtClean="0"/>
              <a:t>Click icon to add picture</a:t>
            </a:r>
            <a:endParaRPr lang="en-US" noProof="0" dirty="0"/>
          </a:p>
        </p:txBody>
      </p:sp>
      <p:sp>
        <p:nvSpPr>
          <p:cNvPr id="9" name="Text Placeholder 18"/>
          <p:cNvSpPr>
            <a:spLocks noGrp="1"/>
          </p:cNvSpPr>
          <p:nvPr>
            <p:ph idx="1" hasCustomPrompt="1"/>
          </p:nvPr>
        </p:nvSpPr>
        <p:spPr>
          <a:xfrm>
            <a:off x="376238" y="3832225"/>
            <a:ext cx="2743200" cy="2095200"/>
          </a:xfrm>
          <a:prstGeom prst="rect">
            <a:avLst/>
          </a:prstGeom>
        </p:spPr>
        <p:txBody>
          <a:bodyPr vert="horz" lIns="0" tIns="0" rIns="0" bIns="0" rtlCol="0">
            <a:noAutofit/>
          </a:bodyPr>
          <a:lstStyle>
            <a:lvl1pPr marL="0" indent="0" algn="l">
              <a:buFontTx/>
              <a:buNone/>
              <a:defRPr/>
            </a:lvl1pPr>
            <a:lvl2pPr marL="127000" indent="-127000" algn="l">
              <a:buClrTx/>
              <a:buSzPct val="100000"/>
              <a:buFont typeface="Arial" panose="020B0604020202020204" pitchFamily="34" charset="0"/>
              <a:buChar char="•"/>
              <a:defRPr/>
            </a:lvl2pPr>
            <a:lvl3pPr marL="279400" indent="-127000" algn="l">
              <a:buClrTx/>
              <a:buSzPct val="100000"/>
              <a:buFont typeface="Arial" panose="020B0604020202020204" pitchFamily="34" charset="0"/>
              <a:buChar char="−"/>
              <a:defRPr/>
            </a:lvl3pPr>
            <a:lvl4pPr marL="431800" indent="-127000" algn="l">
              <a:buClrTx/>
              <a:buSzPct val="100000"/>
              <a:buFont typeface="Arial" panose="020B0604020202020204" pitchFamily="34" charset="0"/>
              <a:buChar char="◦"/>
              <a:defRPr/>
            </a:lvl4pPr>
            <a:lvl5pPr marL="584200" indent="-127000" algn="l">
              <a:buClrTx/>
              <a:buSzPct val="100000"/>
              <a:buFont typeface="Arial" panose="020B0604020202020204" pitchFamily="34" charset="0"/>
              <a:buChar cha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3203219" y="3832225"/>
            <a:ext cx="2743200"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6030199" y="3832225"/>
            <a:ext cx="2743200"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376238" y="651600"/>
            <a:ext cx="8371762"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339556094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Tree>
    <p:extLst>
      <p:ext uri="{BB962C8B-B14F-4D97-AF65-F5344CB8AC3E}">
        <p14:creationId xmlns:p14="http://schemas.microsoft.com/office/powerpoint/2010/main" val="428195933"/>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096512" cy="169545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9" name="Text Placeholder 8"/>
          <p:cNvSpPr>
            <a:spLocks noGrp="1"/>
          </p:cNvSpPr>
          <p:nvPr>
            <p:ph type="body" sz="quarter" idx="21"/>
          </p:nvPr>
        </p:nvSpPr>
        <p:spPr>
          <a:xfrm>
            <a:off x="4684645" y="1857892"/>
            <a:ext cx="4096512" cy="169545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4239408974"/>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81960" y="1857892"/>
            <a:ext cx="4096512" cy="169545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9" name="Text Placeholder 8"/>
          <p:cNvSpPr>
            <a:spLocks noGrp="1"/>
          </p:cNvSpPr>
          <p:nvPr>
            <p:ph type="body" sz="quarter" idx="21"/>
          </p:nvPr>
        </p:nvSpPr>
        <p:spPr>
          <a:xfrm>
            <a:off x="4684646" y="1857892"/>
            <a:ext cx="4096512" cy="169545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81960" y="1705378"/>
            <a:ext cx="4096512"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4684646" y="1705378"/>
            <a:ext cx="4096512"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7" name="Picture Placeholder 29"/>
          <p:cNvSpPr>
            <a:spLocks noGrp="1"/>
          </p:cNvSpPr>
          <p:nvPr>
            <p:ph type="pic" sz="quarter" idx="20" hasCustomPrompt="1"/>
          </p:nvPr>
        </p:nvSpPr>
        <p:spPr>
          <a:xfrm>
            <a:off x="7848037"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381960" y="4249682"/>
            <a:ext cx="4096512" cy="169545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11" name="Text Placeholder 8"/>
          <p:cNvSpPr>
            <a:spLocks noGrp="1"/>
          </p:cNvSpPr>
          <p:nvPr>
            <p:ph type="body" sz="quarter" idx="23"/>
          </p:nvPr>
        </p:nvSpPr>
        <p:spPr>
          <a:xfrm>
            <a:off x="4684646" y="4249682"/>
            <a:ext cx="4096512" cy="1695450"/>
          </a:xfrm>
        </p:spPr>
        <p:txBody>
          <a:bodyPr vert="horz" lIns="0" tIns="0" rIns="0" bIns="0" rtlCol="0">
            <a:noAutofit/>
          </a:bodyPr>
          <a:lstStyle>
            <a:lvl1pPr>
              <a:defRPr lang="en-US" noProof="0" smtClean="0"/>
            </a:lvl1pPr>
            <a:lvl2pPr>
              <a:defRPr lang="en-US" noProof="0" smtClean="0"/>
            </a:lvl2pPr>
            <a:lvl3pPr>
              <a:defRPr lang="en-US" b="0" noProof="0" smtClean="0"/>
            </a:lvl3pPr>
            <a:lvl4pPr>
              <a:defRPr lang="en-US" b="0" noProof="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12" name="Rectangle 11"/>
          <p:cNvSpPr/>
          <p:nvPr userDrawn="1"/>
        </p:nvSpPr>
        <p:spPr>
          <a:xfrm>
            <a:off x="381960" y="4103518"/>
            <a:ext cx="409651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3" name="Rectangle 12"/>
          <p:cNvSpPr/>
          <p:nvPr userDrawn="1"/>
        </p:nvSpPr>
        <p:spPr>
          <a:xfrm>
            <a:off x="4684646" y="4103518"/>
            <a:ext cx="409651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4" name="Picture Placeholder 29"/>
          <p:cNvSpPr>
            <a:spLocks noGrp="1"/>
          </p:cNvSpPr>
          <p:nvPr>
            <p:ph type="pic" sz="quarter" idx="24" hasCustomPrompt="1"/>
          </p:nvPr>
        </p:nvSpPr>
        <p:spPr>
          <a:xfrm>
            <a:off x="3548936" y="4255706"/>
            <a:ext cx="929536"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7848038" y="4249682"/>
            <a:ext cx="93312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8" y="651600"/>
            <a:ext cx="83981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Picture Placeholder 29"/>
          <p:cNvSpPr>
            <a:spLocks noGrp="1"/>
          </p:cNvSpPr>
          <p:nvPr>
            <p:ph type="pic" sz="quarter" idx="19" hasCustomPrompt="1"/>
          </p:nvPr>
        </p:nvSpPr>
        <p:spPr>
          <a:xfrm>
            <a:off x="3570817"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Tree>
    <p:extLst>
      <p:ext uri="{BB962C8B-B14F-4D97-AF65-F5344CB8AC3E}">
        <p14:creationId xmlns:p14="http://schemas.microsoft.com/office/powerpoint/2010/main" val="3897561385"/>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245467" y="1705968"/>
            <a:ext cx="2660904"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378000" y="1700213"/>
            <a:ext cx="2660904"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6112933" y="1705968"/>
            <a:ext cx="2660904"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3245467" y="1851441"/>
            <a:ext cx="2660904" cy="3845754"/>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8" name="Text Placeholder 8"/>
          <p:cNvSpPr>
            <a:spLocks noGrp="1"/>
          </p:cNvSpPr>
          <p:nvPr>
            <p:ph type="body" sz="quarter" idx="18"/>
          </p:nvPr>
        </p:nvSpPr>
        <p:spPr>
          <a:xfrm>
            <a:off x="378000" y="1851441"/>
            <a:ext cx="2660904" cy="3845754"/>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9" name="Text Placeholder 8"/>
          <p:cNvSpPr>
            <a:spLocks noGrp="1"/>
          </p:cNvSpPr>
          <p:nvPr>
            <p:ph type="body" sz="quarter" idx="19"/>
          </p:nvPr>
        </p:nvSpPr>
        <p:spPr>
          <a:xfrm>
            <a:off x="6112933" y="1851441"/>
            <a:ext cx="2660904" cy="3845754"/>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10"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1735867472"/>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5" name="Text Placeholder 8"/>
          <p:cNvSpPr>
            <a:spLocks noGrp="1"/>
          </p:cNvSpPr>
          <p:nvPr>
            <p:ph type="body" sz="quarter" idx="18"/>
          </p:nvPr>
        </p:nvSpPr>
        <p:spPr>
          <a:xfrm>
            <a:off x="6822627" y="2556000"/>
            <a:ext cx="1944000" cy="339480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6" name="Text Placeholder 8"/>
          <p:cNvSpPr>
            <a:spLocks noGrp="1"/>
          </p:cNvSpPr>
          <p:nvPr>
            <p:ph type="body" sz="quarter" idx="19"/>
          </p:nvPr>
        </p:nvSpPr>
        <p:spPr>
          <a:xfrm>
            <a:off x="2526209" y="2556000"/>
            <a:ext cx="1944000" cy="339480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7" name="Text Placeholder 8"/>
          <p:cNvSpPr>
            <a:spLocks noGrp="1"/>
          </p:cNvSpPr>
          <p:nvPr>
            <p:ph type="body" sz="quarter" idx="20"/>
          </p:nvPr>
        </p:nvSpPr>
        <p:spPr>
          <a:xfrm>
            <a:off x="4674418" y="2556000"/>
            <a:ext cx="1944000" cy="339480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2912430734"/>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237" y="317500"/>
            <a:ext cx="8391526" cy="370193"/>
          </a:xfrm>
        </p:spPr>
        <p:txBody>
          <a:bodyPr/>
          <a:lstStyle>
            <a:lvl1pPr>
              <a:defRPr>
                <a:solidFill>
                  <a:schemeClr val="bg1"/>
                </a:solidFill>
              </a:defRPr>
            </a:lvl1p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vert="horz" lIns="0" tIns="0" rIns="0" bIns="0" rtlCol="0">
            <a:noAutofit/>
          </a:bodyPr>
          <a:lstStyle>
            <a:lvl1pPr>
              <a:defRPr lang="en-US" noProof="0" smtClean="0">
                <a:solidFill>
                  <a:schemeClr val="bg1"/>
                </a:solidFill>
              </a:defRPr>
            </a:lvl1pPr>
            <a:lvl2pPr>
              <a:defRPr lang="en-US" noProof="0" smtClean="0">
                <a:solidFill>
                  <a:schemeClr val="bg1"/>
                </a:solidFill>
              </a:defRPr>
            </a:lvl2pPr>
            <a:lvl3pPr>
              <a:defRPr lang="en-US" b="0" noProof="0" smtClean="0">
                <a:solidFill>
                  <a:schemeClr val="bg1"/>
                </a:solidFill>
              </a:defRPr>
            </a:lvl3pPr>
            <a:lvl4pPr>
              <a:defRPr lang="en-US" b="0" noProof="0" smtClean="0">
                <a:solidFill>
                  <a:schemeClr val="bg1"/>
                </a:solidFill>
              </a:defRPr>
            </a:lvl4pPr>
            <a:lvl5pPr>
              <a:defRPr lang="en-US" b="0" noProof="0" dirty="0">
                <a:solidFill>
                  <a:schemeClr val="bg1"/>
                </a:solidFill>
              </a:defRPr>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5" name="Text Placeholder 8"/>
          <p:cNvSpPr>
            <a:spLocks noGrp="1"/>
          </p:cNvSpPr>
          <p:nvPr>
            <p:ph type="body" sz="quarter" idx="18"/>
          </p:nvPr>
        </p:nvSpPr>
        <p:spPr>
          <a:xfrm>
            <a:off x="6825564" y="2556000"/>
            <a:ext cx="1944000" cy="3394800"/>
          </a:xfrm>
        </p:spPr>
        <p:txBody>
          <a:bodyPr vert="horz" lIns="0" tIns="0" rIns="0" bIns="0" rtlCol="0">
            <a:noAutofit/>
          </a:bodyPr>
          <a:lstStyle>
            <a:lvl1pPr>
              <a:defRPr lang="en-US" noProof="0" smtClean="0">
                <a:solidFill>
                  <a:schemeClr val="bg1"/>
                </a:solidFill>
              </a:defRPr>
            </a:lvl1pPr>
            <a:lvl2pPr>
              <a:defRPr lang="en-US" noProof="0" smtClean="0">
                <a:solidFill>
                  <a:schemeClr val="bg1"/>
                </a:solidFill>
              </a:defRPr>
            </a:lvl2pPr>
            <a:lvl3pPr>
              <a:defRPr lang="en-US" b="0" noProof="0" smtClean="0">
                <a:solidFill>
                  <a:schemeClr val="bg1"/>
                </a:solidFill>
              </a:defRPr>
            </a:lvl3pPr>
            <a:lvl4pPr>
              <a:defRPr lang="en-US" b="0" noProof="0" smtClean="0">
                <a:solidFill>
                  <a:schemeClr val="bg1"/>
                </a:solidFill>
              </a:defRPr>
            </a:lvl4pPr>
            <a:lvl5pPr>
              <a:defRPr lang="en-US" b="0" noProof="0" dirty="0">
                <a:solidFill>
                  <a:schemeClr val="bg1"/>
                </a:solidFill>
              </a:defRPr>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6" name="Text Placeholder 8"/>
          <p:cNvSpPr>
            <a:spLocks noGrp="1"/>
          </p:cNvSpPr>
          <p:nvPr>
            <p:ph type="body" sz="quarter" idx="19"/>
          </p:nvPr>
        </p:nvSpPr>
        <p:spPr>
          <a:xfrm>
            <a:off x="2527188" y="2556000"/>
            <a:ext cx="1944000" cy="3394800"/>
          </a:xfrm>
        </p:spPr>
        <p:txBody>
          <a:bodyPr vert="horz" lIns="0" tIns="0" rIns="0" bIns="0" rtlCol="0">
            <a:noAutofit/>
          </a:bodyPr>
          <a:lstStyle>
            <a:lvl1pPr>
              <a:defRPr lang="en-US" noProof="0" smtClean="0">
                <a:solidFill>
                  <a:schemeClr val="bg1"/>
                </a:solidFill>
              </a:defRPr>
            </a:lvl1pPr>
            <a:lvl2pPr>
              <a:defRPr lang="en-US" noProof="0" smtClean="0">
                <a:solidFill>
                  <a:schemeClr val="bg1"/>
                </a:solidFill>
              </a:defRPr>
            </a:lvl2pPr>
            <a:lvl3pPr>
              <a:defRPr lang="en-US" b="0" noProof="0" smtClean="0">
                <a:solidFill>
                  <a:schemeClr val="bg1"/>
                </a:solidFill>
              </a:defRPr>
            </a:lvl3pPr>
            <a:lvl4pPr>
              <a:defRPr lang="en-US" b="0" noProof="0" smtClean="0">
                <a:solidFill>
                  <a:schemeClr val="bg1"/>
                </a:solidFill>
              </a:defRPr>
            </a:lvl4pPr>
            <a:lvl5pPr>
              <a:defRPr lang="en-US" b="0" noProof="0" dirty="0">
                <a:solidFill>
                  <a:schemeClr val="bg1"/>
                </a:solidFill>
              </a:defRPr>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7" name="Text Placeholder 8"/>
          <p:cNvSpPr>
            <a:spLocks noGrp="1"/>
          </p:cNvSpPr>
          <p:nvPr>
            <p:ph type="body" sz="quarter" idx="20"/>
          </p:nvPr>
        </p:nvSpPr>
        <p:spPr>
          <a:xfrm>
            <a:off x="4676376" y="2556000"/>
            <a:ext cx="1944000" cy="3394800"/>
          </a:xfrm>
        </p:spPr>
        <p:txBody>
          <a:bodyPr vert="horz" lIns="0" tIns="0" rIns="0" bIns="0" rtlCol="0">
            <a:noAutofit/>
          </a:bodyPr>
          <a:lstStyle>
            <a:lvl1pPr>
              <a:defRPr lang="en-US" noProof="0" smtClean="0">
                <a:solidFill>
                  <a:schemeClr val="bg1"/>
                </a:solidFill>
              </a:defRPr>
            </a:lvl1pPr>
            <a:lvl2pPr>
              <a:defRPr lang="en-US" noProof="0" smtClean="0">
                <a:solidFill>
                  <a:schemeClr val="bg1"/>
                </a:solidFill>
              </a:defRPr>
            </a:lvl2pPr>
            <a:lvl3pPr>
              <a:defRPr lang="en-US" b="0" noProof="0" smtClean="0">
                <a:solidFill>
                  <a:schemeClr val="bg1"/>
                </a:solidFill>
              </a:defRPr>
            </a:lvl3pPr>
            <a:lvl4pPr>
              <a:defRPr lang="en-US" b="0" noProof="0" smtClean="0">
                <a:solidFill>
                  <a:schemeClr val="bg1"/>
                </a:solidFill>
              </a:defRPr>
            </a:lvl4pPr>
            <a:lvl5pPr>
              <a:defRPr lang="en-US" b="0" noProof="0" dirty="0">
                <a:solidFill>
                  <a:schemeClr val="bg1"/>
                </a:solidFill>
              </a:defRPr>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87694"/>
            <a:ext cx="8391526"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3" name="CaseCode"/>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a:t>
            </a:r>
            <a:r>
              <a:rPr lang="en-US" sz="650" noProof="0" dirty="0" smtClean="0">
                <a:solidFill>
                  <a:schemeClr val="bg1"/>
                </a:solidFill>
              </a:rPr>
              <a:t>Slide master1]</a:t>
            </a:r>
            <a:endParaRPr lang="en-US" sz="650" noProof="0" dirty="0">
              <a:solidFill>
                <a:schemeClr val="bg1"/>
              </a:solidFill>
            </a:endParaRPr>
          </a:p>
        </p:txBody>
      </p:sp>
      <p:sp>
        <p:nvSpPr>
          <p:cNvPr id="14" name="Copyright"/>
          <p:cNvSpPr txBox="1"/>
          <p:nvPr userDrawn="1"/>
        </p:nvSpPr>
        <p:spPr>
          <a:xfrm>
            <a:off x="376236" y="6476999"/>
            <a:ext cx="4016376"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Copyright © 2016 Deloitte Development LLC. All rights reserved.</a:t>
            </a:r>
            <a:endParaRPr lang="en-US" sz="650" noProof="0" dirty="0">
              <a:solidFill>
                <a:schemeClr val="bg1"/>
              </a:solidFill>
            </a:endParaRP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4044370876"/>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9"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0" name="Text Placeholder 18"/>
          <p:cNvSpPr>
            <a:spLocks noGrp="1"/>
          </p:cNvSpPr>
          <p:nvPr>
            <p:ph idx="1"/>
          </p:nvPr>
        </p:nvSpPr>
        <p:spPr>
          <a:xfrm>
            <a:off x="376237" y="1665288"/>
            <a:ext cx="4195763" cy="471646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167089491"/>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324227870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325816280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3936"/>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76239" y="4211955"/>
            <a:ext cx="6396702" cy="2169796"/>
          </a:xfrm>
        </p:spPr>
        <p:txBody>
          <a:bodyPr anchor="b" anchorCtr="0"/>
          <a:lstStyle>
            <a:lvl1pPr>
              <a:lnSpc>
                <a:spcPct val="100000"/>
              </a:lnSpc>
              <a:spcAft>
                <a:spcPts val="600"/>
              </a:spcAft>
              <a:defRPr sz="900"/>
            </a:lvl1pPr>
          </a:lstStyle>
          <a:p>
            <a:pPr lvl="0"/>
            <a:r>
              <a:rPr lang="en-US" noProof="0" smtClean="0"/>
              <a:t>Click to edit Master text styles</a:t>
            </a:r>
          </a:p>
        </p:txBody>
      </p:sp>
      <p:sp>
        <p:nvSpPr>
          <p:cNvPr id="3" name="Picture Placeholder 2"/>
          <p:cNvSpPr>
            <a:spLocks noGrp="1"/>
          </p:cNvSpPr>
          <p:nvPr>
            <p:ph type="pic" sz="quarter" idx="14" hasCustomPrompt="1"/>
          </p:nvPr>
        </p:nvSpPr>
        <p:spPr>
          <a:xfrm>
            <a:off x="7028135" y="4211955"/>
            <a:ext cx="1739627" cy="1725448"/>
          </a:xfrm>
        </p:spPr>
        <p:txBody>
          <a:bodyPr anchor="ctr" anchorCtr="0"/>
          <a:lstStyle>
            <a:lvl1pPr algn="ctr">
              <a:defRPr sz="900"/>
            </a:lvl1pPr>
          </a:lstStyle>
          <a:p>
            <a:r>
              <a:rPr lang="en-US" sz="900" noProof="0" dirty="0"/>
              <a:t>Insert sponsorship mark here</a:t>
            </a:r>
            <a:endParaRPr lang="en-US" noProof="0" dirty="0"/>
          </a:p>
        </p:txBody>
      </p:sp>
      <p:sp>
        <p:nvSpPr>
          <p:cNvPr id="8" name="Text Placeholder 7"/>
          <p:cNvSpPr>
            <a:spLocks noGrp="1"/>
          </p:cNvSpPr>
          <p:nvPr>
            <p:ph type="body" sz="quarter" idx="15"/>
          </p:nvPr>
        </p:nvSpPr>
        <p:spPr>
          <a:xfrm>
            <a:off x="7028137" y="6018028"/>
            <a:ext cx="1739626" cy="363722"/>
          </a:xfrm>
        </p:spPr>
        <p:txBody>
          <a:bodyPr anchor="b" anchorCtr="0"/>
          <a:lstStyle>
            <a:lvl1pPr>
              <a:lnSpc>
                <a:spcPct val="100000"/>
              </a:lnSpc>
              <a:defRPr sz="950"/>
            </a:lvl1pPr>
          </a:lstStyle>
          <a:p>
            <a:pPr lvl="0"/>
            <a:r>
              <a:rPr lang="en-US" noProof="0" smtClean="0"/>
              <a:t>Click to edit Master text styles</a:t>
            </a:r>
          </a:p>
        </p:txBody>
      </p:sp>
      <p:grpSp>
        <p:nvGrpSpPr>
          <p:cNvPr id="9" name="Group 8"/>
          <p:cNvGrpSpPr/>
          <p:nvPr userDrawn="1"/>
        </p:nvGrpSpPr>
        <p:grpSpPr>
          <a:xfrm>
            <a:off x="377991" y="378000"/>
            <a:ext cx="1620000" cy="307976"/>
            <a:chOff x="398463" y="404813"/>
            <a:chExt cx="1627187" cy="307976"/>
          </a:xfrm>
          <a:solidFill>
            <a:schemeClr val="tx1"/>
          </a:solidFill>
        </p:grpSpPr>
        <p:sp>
          <p:nvSpPr>
            <p:cNvPr id="1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28552751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585788" y="776288"/>
            <a:ext cx="7972425" cy="4795837"/>
          </a:xfrm>
          <a:prstGeom prst="rect">
            <a:avLst/>
          </a:prstGeom>
          <a:solidFill>
            <a:schemeClr val="bg1"/>
          </a:solidFill>
          <a:ln w="19050" algn="ctr">
            <a:solidFill>
              <a:schemeClr val="accent1"/>
            </a:solidFill>
            <a:miter lim="800000"/>
            <a:headEnd/>
            <a:tailEnd/>
          </a:ln>
        </p:spPr>
        <p:txBody>
          <a:bodyPr lIns="90000" tIns="90000" rIns="90000" bIns="90000" anchor="ctr"/>
          <a:lstStyle>
            <a:lvl1pPr marL="119063" indent="-11906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defRPr/>
            </a:pPr>
            <a:endParaRPr lang="en-US" altLang="en-US" sz="1100" b="1" smtClean="0"/>
          </a:p>
        </p:txBody>
      </p:sp>
      <p:pic>
        <p:nvPicPr>
          <p:cNvPr id="5" name="Picture 93" descr="LLP logo with big space cop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983" t="1840" b="59741"/>
          <a:stretch>
            <a:fillRect/>
          </a:stretch>
        </p:blipFill>
        <p:spPr bwMode="gray">
          <a:xfrm>
            <a:off x="895350" y="6026150"/>
            <a:ext cx="145415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00739" name="MSTSHP_03"/>
          <p:cNvSpPr>
            <a:spLocks noGrp="1" noChangeArrowheads="1"/>
          </p:cNvSpPr>
          <p:nvPr>
            <p:ph type="ctrTitle" sz="quarter"/>
          </p:nvPr>
        </p:nvSpPr>
        <p:spPr>
          <a:xfrm>
            <a:off x="892175" y="2695575"/>
            <a:ext cx="6581775" cy="549275"/>
          </a:xfrm>
          <a:ln algn="ctr"/>
        </p:spPr>
        <p:txBody>
          <a:bodyPr/>
          <a:lstStyle>
            <a:lvl1pPr>
              <a:lnSpc>
                <a:spcPts val="4000"/>
              </a:lnSpc>
              <a:spcBef>
                <a:spcPct val="100000"/>
              </a:spcBef>
              <a:buClr>
                <a:schemeClr val="tx2"/>
              </a:buClr>
              <a:buSzPct val="85000"/>
              <a:buFont typeface="Wingdings" pitchFamily="2" charset="2"/>
              <a:buNone/>
              <a:defRPr sz="2800"/>
            </a:lvl1pPr>
          </a:lstStyle>
          <a:p>
            <a:r>
              <a:rPr lang="en-US" smtClean="0"/>
              <a:t>Click to edit Master title style</a:t>
            </a:r>
            <a:endParaRPr lang="en-US" dirty="0"/>
          </a:p>
        </p:txBody>
      </p:sp>
      <p:sp>
        <p:nvSpPr>
          <p:cNvPr id="3700740" name="MSTSHP_04"/>
          <p:cNvSpPr>
            <a:spLocks noGrp="1" noChangeArrowheads="1"/>
          </p:cNvSpPr>
          <p:nvPr>
            <p:ph type="subTitle" sz="quarter" idx="1"/>
          </p:nvPr>
        </p:nvSpPr>
        <p:spPr>
          <a:xfrm>
            <a:off x="892175" y="3516313"/>
            <a:ext cx="6583363" cy="439737"/>
          </a:xfrm>
          <a:ln/>
        </p:spPr>
        <p:txBody>
          <a:bodyPr/>
          <a:lstStyle>
            <a:lvl1pPr>
              <a:lnSpc>
                <a:spcPts val="2800"/>
              </a:lnSpc>
              <a:spcBef>
                <a:spcPct val="15000"/>
              </a:spcBef>
              <a:buClrTx/>
              <a:buNone/>
              <a:defRPr sz="1800" b="1"/>
            </a:lvl1pPr>
          </a:lstStyle>
          <a:p>
            <a:r>
              <a:rPr lang="en-US" smtClean="0"/>
              <a:t>Click to edit Master subtitle style</a:t>
            </a:r>
            <a:endParaRPr lang="en-US" dirty="0"/>
          </a:p>
        </p:txBody>
      </p:sp>
    </p:spTree>
    <p:extLst>
      <p:ext uri="{BB962C8B-B14F-4D97-AF65-F5344CB8AC3E}">
        <p14:creationId xmlns:p14="http://schemas.microsoft.com/office/powerpoint/2010/main" val="17050420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4882896"/>
          </a:xfrm>
          <a:prstGeom prst="rect">
            <a:avLst/>
          </a:prstGeom>
        </p:spPr>
        <p:txBody>
          <a:bodyPr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2400" b="0" i="0" u="none" strike="noStrike" kern="1200" cap="none" normalizeH="0" baseline="0" dirty="0" smtClean="0">
                <a:ln>
                  <a:noFill/>
                </a:ln>
                <a:solidFill>
                  <a:schemeClr val="tx2"/>
                </a:solidFill>
                <a:effectLst/>
                <a:latin typeface="+mn-lt"/>
                <a:ea typeface="+mn-ea"/>
                <a:cs typeface="Arial" pitchFamily="34" charset="0"/>
              </a:defRPr>
            </a:lvl1pPr>
            <a:lvl2pPr marL="228600" marR="0" indent="-227013" algn="l" defTabSz="914400" rtl="0" eaLnBrk="1" fontAlgn="base" latinLnBrk="0" hangingPunct="1">
              <a:lnSpc>
                <a:spcPct val="100000"/>
              </a:lnSpc>
              <a:spcAft>
                <a:spcPct val="0"/>
              </a:spcAft>
              <a:buFont typeface="Arial" pitchFamily="34" charset="0"/>
              <a:tabLst/>
              <a:defRPr kumimoji="0" lang="en-US" sz="24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0"/>
          <p:cNvSpPr>
            <a:spLocks noGrp="1"/>
          </p:cNvSpPr>
          <p:nvPr>
            <p:ph type="title"/>
          </p:nvPr>
        </p:nvSpPr>
        <p:spPr bwMode="gray">
          <a:xfrm>
            <a:off x="414337" y="391665"/>
            <a:ext cx="8330184" cy="387798"/>
          </a:xfrm>
          <a:prstGeom prst="rect">
            <a:avLst/>
          </a:prstGeom>
        </p:spPr>
        <p:txBody>
          <a:bodyPr/>
          <a:lstStyle/>
          <a:p>
            <a:pPr lvl="0"/>
            <a:r>
              <a:rPr lang="en-US" smtClean="0"/>
              <a:t>Click to edit Master title style</a:t>
            </a:r>
            <a:endParaRPr lang="en-US" dirty="0"/>
          </a:p>
        </p:txBody>
      </p:sp>
    </p:spTree>
    <p:extLst>
      <p:ext uri="{BB962C8B-B14F-4D97-AF65-F5344CB8AC3E}">
        <p14:creationId xmlns:p14="http://schemas.microsoft.com/office/powerpoint/2010/main" val="25738292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4887468"/>
          </a:xfrm>
          <a:prstGeom prst="rect">
            <a:avLst/>
          </a:prstGeom>
        </p:spPr>
        <p:txBody>
          <a:bodyPr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18"/>
          <p:cNvSpPr>
            <a:spLocks noGrp="1"/>
          </p:cNvSpPr>
          <p:nvPr>
            <p:ph type="body" sz="quarter" idx="13"/>
          </p:nvPr>
        </p:nvSpPr>
        <p:spPr bwMode="gray">
          <a:xfrm>
            <a:off x="414338" y="779463"/>
            <a:ext cx="8330184" cy="307777"/>
          </a:xfrm>
          <a:prstGeom prst="rect">
            <a:avLst/>
          </a:prstGeom>
          <a:noFill/>
          <a:ln w="9525" algn="ctr">
            <a:noFill/>
            <a:miter lim="800000"/>
            <a:headEnd/>
            <a:tailEnd/>
          </a:ln>
          <a:effectLst/>
        </p:spPr>
        <p:txBody>
          <a:bodyPr/>
          <a:lstStyle>
            <a:lvl1pPr>
              <a:defRPr kumimoji="0" lang="en-US" sz="2000" b="0" i="0" u="none" strike="noStrike" kern="1200" cap="none" spc="0" normalizeH="0" baseline="0" noProof="0" dirty="0" smtClean="0">
                <a:ln>
                  <a:noFill/>
                </a:ln>
                <a:solidFill>
                  <a:schemeClr val="tx2"/>
                </a:solidFill>
                <a:effectLst/>
                <a:uLnTx/>
                <a:uFillTx/>
                <a:latin typeface="+mj-lt"/>
                <a:ea typeface="+mn-ea"/>
                <a:cs typeface="Arial" pitchFamily="34" charset="0"/>
              </a:defRPr>
            </a:lvl1pPr>
          </a:lstStyle>
          <a:p>
            <a:pPr lvl="0"/>
            <a:r>
              <a:rPr lang="en-US" smtClean="0"/>
              <a:t>Click to edit Master text styles</a:t>
            </a:r>
          </a:p>
        </p:txBody>
      </p:sp>
      <p:sp>
        <p:nvSpPr>
          <p:cNvPr id="5" name="Title Placeholder 10"/>
          <p:cNvSpPr>
            <a:spLocks noGrp="1"/>
          </p:cNvSpPr>
          <p:nvPr>
            <p:ph type="title"/>
          </p:nvPr>
        </p:nvSpPr>
        <p:spPr bwMode="gray">
          <a:xfrm>
            <a:off x="414338" y="450279"/>
            <a:ext cx="8330184" cy="329184"/>
          </a:xfrm>
          <a:prstGeom prst="rect">
            <a:avLst/>
          </a:prstGeom>
        </p:spPr>
        <p:txBody>
          <a:bodyPr/>
          <a:lstStyle/>
          <a:p>
            <a:pPr lvl="0"/>
            <a:r>
              <a:rPr lang="en-US" smtClean="0"/>
              <a:t>Click to edit Master title style</a:t>
            </a:r>
            <a:endParaRPr lang="en-US" dirty="0"/>
          </a:p>
        </p:txBody>
      </p:sp>
    </p:spTree>
    <p:extLst>
      <p:ext uri="{BB962C8B-B14F-4D97-AF65-F5344CB8AC3E}">
        <p14:creationId xmlns:p14="http://schemas.microsoft.com/office/powerpoint/2010/main" val="23703181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2762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5" name="CaseCode"/>
          <p:cNvSpPr txBox="1"/>
          <p:nvPr userDrawn="1"/>
        </p:nvSpPr>
        <p:spPr>
          <a:xfrm>
            <a:off x="4751388" y="6476999"/>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a:t>
            </a:r>
            <a:r>
              <a:rPr lang="en-US" sz="650" noProof="0" dirty="0" smtClean="0">
                <a:solidFill>
                  <a:schemeClr val="bg1"/>
                </a:solidFill>
              </a:rPr>
              <a:t>Slide master1]</a:t>
            </a:r>
            <a:endParaRPr lang="en-US" sz="650" noProof="0" dirty="0">
              <a:solidFill>
                <a:schemeClr val="bg1"/>
              </a:solidFill>
            </a:endParaRPr>
          </a:p>
        </p:txBody>
      </p:sp>
      <p:sp>
        <p:nvSpPr>
          <p:cNvPr id="7" name="Copyright"/>
          <p:cNvSpPr txBox="1"/>
          <p:nvPr userDrawn="1"/>
        </p:nvSpPr>
        <p:spPr>
          <a:xfrm>
            <a:off x="376236" y="6476999"/>
            <a:ext cx="4016376"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Copyright © 2016 Deloitte Development LLC. All rights reserved.</a:t>
            </a:r>
            <a:endParaRPr lang="en-US" sz="650" noProof="0" dirty="0">
              <a:solidFill>
                <a:schemeClr val="bg1"/>
              </a:solidFill>
            </a:endParaRPr>
          </a:p>
        </p:txBody>
      </p:sp>
      <p:sp>
        <p:nvSpPr>
          <p:cNvPr id="8" name="TextBox 7"/>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10457412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80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3" name="CaseCode"/>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a:t>
            </a:r>
            <a:r>
              <a:rPr lang="en-US" sz="650" noProof="0" dirty="0" smtClean="0">
                <a:solidFill>
                  <a:schemeClr val="bg1"/>
                </a:solidFill>
              </a:rPr>
              <a:t>Slide master1]</a:t>
            </a:r>
            <a:endParaRPr lang="en-US" sz="650" noProof="0" dirty="0">
              <a:solidFill>
                <a:schemeClr val="bg1"/>
              </a:solidFill>
            </a:endParaRPr>
          </a:p>
        </p:txBody>
      </p:sp>
      <p:sp>
        <p:nvSpPr>
          <p:cNvPr id="14" name="Copyright"/>
          <p:cNvSpPr txBox="1"/>
          <p:nvPr userDrawn="1"/>
        </p:nvSpPr>
        <p:spPr>
          <a:xfrm>
            <a:off x="376236" y="6476999"/>
            <a:ext cx="4016376"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Copyright © 2016 Deloitte Development LLC. All rights reserved.</a:t>
            </a:r>
            <a:endParaRPr lang="en-US" sz="650" noProof="0" dirty="0">
              <a:solidFill>
                <a:schemeClr val="bg1"/>
              </a:solidFill>
            </a:endParaRP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97648263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0" name="CaseCode"/>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a:t>
            </a:r>
            <a:r>
              <a:rPr lang="en-US" sz="650" noProof="0" dirty="0" smtClean="0">
                <a:solidFill>
                  <a:schemeClr val="bg1"/>
                </a:solidFill>
              </a:rPr>
              <a:t>Slide master1]</a:t>
            </a:r>
            <a:endParaRPr lang="en-US" sz="650" noProof="0" dirty="0">
              <a:solidFill>
                <a:schemeClr val="bg1"/>
              </a:solidFill>
            </a:endParaRPr>
          </a:p>
        </p:txBody>
      </p:sp>
      <p:sp>
        <p:nvSpPr>
          <p:cNvPr id="11" name="Copyright"/>
          <p:cNvSpPr txBox="1"/>
          <p:nvPr userDrawn="1"/>
        </p:nvSpPr>
        <p:spPr>
          <a:xfrm>
            <a:off x="376236" y="6476999"/>
            <a:ext cx="4016376"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Copyright © 2016 Deloitte Development LLC. All rights reserved.</a:t>
            </a:r>
            <a:endParaRPr lang="en-US" sz="650" noProof="0" dirty="0">
              <a:solidFill>
                <a:schemeClr val="bg1"/>
              </a:solidFill>
            </a:endParaRP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65402145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0" name="CaseCode"/>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a:t>
            </a:r>
            <a:r>
              <a:rPr lang="en-US" sz="650" noProof="0" dirty="0" smtClean="0">
                <a:solidFill>
                  <a:schemeClr val="bg1"/>
                </a:solidFill>
              </a:rPr>
              <a:t>Slide master1]</a:t>
            </a:r>
            <a:endParaRPr lang="en-US" sz="650" noProof="0" dirty="0">
              <a:solidFill>
                <a:schemeClr val="bg1"/>
              </a:solidFill>
            </a:endParaRPr>
          </a:p>
        </p:txBody>
      </p:sp>
      <p:sp>
        <p:nvSpPr>
          <p:cNvPr id="11" name="Copyright"/>
          <p:cNvSpPr txBox="1"/>
          <p:nvPr userDrawn="1"/>
        </p:nvSpPr>
        <p:spPr>
          <a:xfrm>
            <a:off x="376236" y="6476999"/>
            <a:ext cx="4016376"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Copyright © 2016 Deloitte Development LLC. All rights reserved.</a:t>
            </a:r>
            <a:endParaRPr lang="en-US" sz="650" noProof="0" dirty="0">
              <a:solidFill>
                <a:schemeClr val="bg1"/>
              </a:solidFill>
            </a:endParaRP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27237144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0" name="CaseCode"/>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a:t>
            </a:r>
            <a:r>
              <a:rPr lang="en-US" sz="650" noProof="0" dirty="0" smtClean="0">
                <a:solidFill>
                  <a:schemeClr val="bg1"/>
                </a:solidFill>
              </a:rPr>
              <a:t>Slide master1]</a:t>
            </a:r>
            <a:endParaRPr lang="en-US" sz="650" noProof="0" dirty="0">
              <a:solidFill>
                <a:schemeClr val="bg1"/>
              </a:solidFill>
            </a:endParaRPr>
          </a:p>
        </p:txBody>
      </p:sp>
      <p:sp>
        <p:nvSpPr>
          <p:cNvPr id="11" name="Copyright"/>
          <p:cNvSpPr txBox="1"/>
          <p:nvPr userDrawn="1"/>
        </p:nvSpPr>
        <p:spPr>
          <a:xfrm>
            <a:off x="376236" y="6476999"/>
            <a:ext cx="4016376"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Copyright © 2016 Deloitte Development LLC. All rights reserved.</a:t>
            </a:r>
            <a:endParaRPr lang="en-US" sz="650" noProof="0" dirty="0">
              <a:solidFill>
                <a:schemeClr val="bg1"/>
              </a:solidFill>
            </a:endParaRP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93697899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vmlDrawing" Target="../drawings/vmlDrawing1.vml"/><Relationship Id="rId50"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ags" Target="../tags/tag2.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8"/>
            </p:custDataLst>
            <p:extLst>
              <p:ext uri="{D42A27DB-BD31-4B8C-83A1-F6EECF244321}">
                <p14:modId xmlns:p14="http://schemas.microsoft.com/office/powerpoint/2010/main" val="17911766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83" name="think-cell Slide" r:id="rId49" imgW="270" imgH="270" progId="TCLayout.ActiveDocument.1">
                  <p:embed/>
                </p:oleObj>
              </mc:Choice>
              <mc:Fallback>
                <p:oleObj name="think-cell Slide" r:id="rId49" imgW="270" imgH="270" progId="TCLayout.ActiveDocument.1">
                  <p:embed/>
                  <p:pic>
                    <p:nvPicPr>
                      <p:cNvPr id="0" name=""/>
                      <p:cNvPicPr/>
                      <p:nvPr/>
                    </p:nvPicPr>
                    <p:blipFill>
                      <a:blip r:embed="rId50"/>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76238" y="317501"/>
            <a:ext cx="8391525" cy="692150"/>
          </a:xfrm>
          <a:prstGeom prst="rect">
            <a:avLst/>
          </a:prstGeom>
        </p:spPr>
        <p:txBody>
          <a:bodyPr vert="horz" lIns="0" tIns="0" rIns="0" bIns="0" rtlCol="0" anchor="t" anchorCtr="0">
            <a:noAutofit/>
          </a:bodyPr>
          <a:lstStyle/>
          <a:p>
            <a:r>
              <a:rPr lang="en-US" noProof="0" smtClean="0"/>
              <a:t>Click to edit Master title style</a:t>
            </a:r>
            <a:endParaRPr lang="en-US" noProof="0" dirty="0"/>
          </a:p>
        </p:txBody>
      </p:sp>
      <p:sp>
        <p:nvSpPr>
          <p:cNvPr id="15" name="CaseCode"/>
          <p:cNvSpPr txBox="1"/>
          <p:nvPr/>
        </p:nvSpPr>
        <p:spPr>
          <a:xfrm>
            <a:off x="4864362" y="6527013"/>
            <a:ext cx="3672420" cy="200054"/>
          </a:xfrm>
          <a:prstGeom prst="rect">
            <a:avLst/>
          </a:prstGeom>
          <a:noFill/>
        </p:spPr>
        <p:txBody>
          <a:bodyPr vert="horz" wrap="square" lIns="0" tIns="0" rIns="0" bIns="0" rtlCol="0" anchor="t">
            <a:noAutofit/>
          </a:bodyPr>
          <a:lstStyle/>
          <a:p>
            <a:pPr marL="0" indent="0" algn="r" defTabSz="914400" rtl="0" eaLnBrk="1" latinLnBrk="0" hangingPunct="1">
              <a:spcBef>
                <a:spcPts val="0"/>
              </a:spcBef>
              <a:buSzPct val="100000"/>
              <a:buFontTx/>
              <a:buNone/>
            </a:pPr>
            <a:r>
              <a:rPr lang="en-US" sz="650" b="0" noProof="0" dirty="0" smtClean="0">
                <a:solidFill>
                  <a:schemeClr val="tx1"/>
                </a:solidFill>
                <a:latin typeface="+mn-lt"/>
              </a:rPr>
              <a:t>Transition Assistance Overview</a:t>
            </a:r>
          </a:p>
          <a:p>
            <a:pPr marL="0" indent="0" algn="r" defTabSz="914400" rtl="0" eaLnBrk="1" latinLnBrk="0" hangingPunct="1">
              <a:spcBef>
                <a:spcPts val="0"/>
              </a:spcBef>
              <a:buSzPct val="100000"/>
              <a:buFontTx/>
              <a:buNone/>
            </a:pPr>
            <a:endParaRPr lang="en-US" sz="650" b="0" noProof="0" dirty="0">
              <a:solidFill>
                <a:schemeClr val="tx1"/>
              </a:solidFill>
              <a:latin typeface="+mn-lt"/>
            </a:endParaRPr>
          </a:p>
        </p:txBody>
      </p:sp>
      <p:sp>
        <p:nvSpPr>
          <p:cNvPr id="18" name="Copyright"/>
          <p:cNvSpPr txBox="1"/>
          <p:nvPr/>
        </p:nvSpPr>
        <p:spPr>
          <a:xfrm>
            <a:off x="376237" y="6477000"/>
            <a:ext cx="4016376" cy="201260"/>
          </a:xfrm>
          <a:prstGeom prst="rect">
            <a:avLst/>
          </a:prstGeom>
          <a:noFill/>
        </p:spPr>
        <p:txBody>
          <a:bodyPr vert="horz" wrap="square" lIns="0" tIns="0" rIns="0" bIns="0" rtlCol="0" anchor="t">
            <a:noAutofit/>
          </a:bodyPr>
          <a:lstStyle/>
          <a:p>
            <a:pPr marL="0" indent="0" algn="l" defTabSz="914400" rtl="0" eaLnBrk="1" latinLnBrk="0" hangingPunct="1">
              <a:spcBef>
                <a:spcPts val="600"/>
              </a:spcBef>
              <a:buSzPct val="100000"/>
              <a:buFont typeface="Arial"/>
              <a:buNone/>
            </a:pPr>
            <a:r>
              <a:rPr lang="en-US" sz="650" b="0" noProof="0" dirty="0" smtClean="0">
                <a:solidFill>
                  <a:schemeClr val="tx1"/>
                </a:solidFill>
                <a:latin typeface="+mn-lt"/>
              </a:rPr>
              <a:t>Copyright © 2016 Deloitte Development LLC. All rights reserved.</a:t>
            </a:r>
            <a:endParaRPr lang="en-US" sz="650" b="0" noProof="0" dirty="0">
              <a:solidFill>
                <a:schemeClr val="tx1"/>
              </a:solidFill>
              <a:latin typeface="+mn-lt"/>
            </a:endParaRPr>
          </a:p>
        </p:txBody>
      </p:sp>
      <p:sp>
        <p:nvSpPr>
          <p:cNvPr id="19" name="Text Placeholder 18"/>
          <p:cNvSpPr>
            <a:spLocks noGrp="1"/>
          </p:cNvSpPr>
          <p:nvPr>
            <p:ph type="body" idx="1"/>
          </p:nvPr>
        </p:nvSpPr>
        <p:spPr>
          <a:xfrm>
            <a:off x="376237" y="1665289"/>
            <a:ext cx="8391525" cy="4716462"/>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TextBox 2"/>
          <p:cNvSpPr txBox="1"/>
          <p:nvPr/>
        </p:nvSpPr>
        <p:spPr>
          <a:xfrm>
            <a:off x="8536782" y="6477000"/>
            <a:ext cx="230981" cy="100027"/>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56" r:id="rId3"/>
    <p:sldLayoutId id="2147483755" r:id="rId4"/>
    <p:sldLayoutId id="2147483703" r:id="rId5"/>
    <p:sldLayoutId id="2147483704" r:id="rId6"/>
    <p:sldLayoutId id="2147483705" r:id="rId7"/>
    <p:sldLayoutId id="2147483706" r:id="rId8"/>
    <p:sldLayoutId id="2147483707" r:id="rId9"/>
    <p:sldLayoutId id="2147483713" r:id="rId10"/>
    <p:sldLayoutId id="2147483708" r:id="rId11"/>
    <p:sldLayoutId id="2147483710" r:id="rId12"/>
    <p:sldLayoutId id="2147483754" r:id="rId13"/>
    <p:sldLayoutId id="2147483711" r:id="rId14"/>
    <p:sldLayoutId id="2147483753" r:id="rId15"/>
    <p:sldLayoutId id="2147483679" r:id="rId16"/>
    <p:sldLayoutId id="2147483712" r:id="rId17"/>
    <p:sldLayoutId id="2147483678" r:id="rId18"/>
    <p:sldLayoutId id="2147483681" r:id="rId19"/>
    <p:sldLayoutId id="2147483735" r:id="rId20"/>
    <p:sldLayoutId id="2147483699" r:id="rId21"/>
    <p:sldLayoutId id="2147483714" r:id="rId22"/>
    <p:sldLayoutId id="2147483697" r:id="rId23"/>
    <p:sldLayoutId id="2147483715" r:id="rId24"/>
    <p:sldLayoutId id="2147483716" r:id="rId25"/>
    <p:sldLayoutId id="2147483717" r:id="rId26"/>
    <p:sldLayoutId id="2147483718" r:id="rId27"/>
    <p:sldLayoutId id="2147483728" r:id="rId28"/>
    <p:sldLayoutId id="2147483720" r:id="rId29"/>
    <p:sldLayoutId id="2147483721" r:id="rId30"/>
    <p:sldLayoutId id="2147483722" r:id="rId31"/>
    <p:sldLayoutId id="2147483695" r:id="rId32"/>
    <p:sldLayoutId id="2147483751" r:id="rId33"/>
    <p:sldLayoutId id="2147483724" r:id="rId34"/>
    <p:sldLayoutId id="2147483725" r:id="rId35"/>
    <p:sldLayoutId id="2147483726" r:id="rId36"/>
    <p:sldLayoutId id="2147483727" r:id="rId37"/>
    <p:sldLayoutId id="2147483698" r:id="rId38"/>
    <p:sldLayoutId id="2147483752" r:id="rId39"/>
    <p:sldLayoutId id="2147483696" r:id="rId40"/>
    <p:sldLayoutId id="2147483750" r:id="rId41"/>
    <p:sldLayoutId id="2147483757" r:id="rId42"/>
    <p:sldLayoutId id="2147483758" r:id="rId43"/>
    <p:sldLayoutId id="2147483759" r:id="rId44"/>
    <p:sldLayoutId id="2147483760" r:id="rId45"/>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spcBef>
          <a:spcPts val="0"/>
        </a:spcBef>
        <a:spcAft>
          <a:spcPts val="1000"/>
        </a:spcAft>
        <a:buSzPct val="100000"/>
        <a:buFontTx/>
        <a:buNone/>
        <a:defRPr sz="12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4" userDrawn="1">
          <p15:clr>
            <a:srgbClr val="F26B43"/>
          </p15:clr>
        </p15:guide>
        <p15:guide id="2" orient="horz" pos="2160" userDrawn="1">
          <p15:clr>
            <a:srgbClr val="F26B43"/>
          </p15:clr>
        </p15:guide>
        <p15:guide id="3" orient="horz" pos="4020" userDrawn="1">
          <p15:clr>
            <a:srgbClr val="F26B43"/>
          </p15:clr>
        </p15:guide>
        <p15:guide id="4" pos="237" userDrawn="1">
          <p15:clr>
            <a:srgbClr val="F26B43"/>
          </p15:clr>
        </p15:guide>
        <p15:guide id="5" pos="5523" userDrawn="1">
          <p15:clr>
            <a:srgbClr val="F26B43"/>
          </p15:clr>
        </p15:guide>
        <p15:guide id="6" orient="horz" pos="1071" userDrawn="1">
          <p15:clr>
            <a:srgbClr val="F26B43"/>
          </p15:clr>
        </p15:guide>
        <p15:guide id="7" orient="horz" pos="200" userDrawn="1">
          <p15:clr>
            <a:srgbClr val="F26B43"/>
          </p15:clr>
        </p15:guide>
        <p15:guide id="8" orient="horz" pos="4080" userDrawn="1">
          <p15:clr>
            <a:srgbClr val="F26B43"/>
          </p15:clr>
        </p15:guide>
        <p15:guide id="10" pos="3721" userDrawn="1">
          <p15:clr>
            <a:srgbClr val="F26B43"/>
          </p15:clr>
        </p15:guide>
        <p15:guide id="11" orient="horz" pos="236" userDrawn="1">
          <p15:clr>
            <a:srgbClr val="F26B43"/>
          </p15:clr>
        </p15:guide>
        <p15:guide id="12" pos="1022" userDrawn="1">
          <p15:clr>
            <a:srgbClr val="F26B43"/>
          </p15:clr>
        </p15:guide>
        <p15:guide id="13" pos="1137" userDrawn="1">
          <p15:clr>
            <a:srgbClr val="F26B43"/>
          </p15:clr>
        </p15:guide>
        <p15:guide id="14" pos="1920" userDrawn="1">
          <p15:clr>
            <a:srgbClr val="F26B43"/>
          </p15:clr>
        </p15:guide>
        <p15:guide id="15" pos="2033" userDrawn="1">
          <p15:clr>
            <a:srgbClr val="F26B43"/>
          </p15:clr>
        </p15:guide>
        <p15:guide id="16" pos="4620" userDrawn="1">
          <p15:clr>
            <a:srgbClr val="F26B43"/>
          </p15:clr>
        </p15:guide>
        <p15:guide id="17" pos="2823" userDrawn="1">
          <p15:clr>
            <a:srgbClr val="F26B43"/>
          </p15:clr>
        </p15:guide>
        <p15:guide id="18" pos="2937" userDrawn="1">
          <p15:clr>
            <a:srgbClr val="F26B43"/>
          </p15:clr>
        </p15:guide>
        <p15:guide id="19" pos="2880" userDrawn="1">
          <p15:clr>
            <a:srgbClr val="F26B43"/>
          </p15:clr>
        </p15:guide>
        <p15:guide id="20" pos="4734" userDrawn="1">
          <p15:clr>
            <a:srgbClr val="F26B43"/>
          </p15:clr>
        </p15:guide>
        <p15:guide id="21" orient="horz" pos="1049" userDrawn="1">
          <p15:clr>
            <a:srgbClr val="F26B43"/>
          </p15:clr>
        </p15:guide>
        <p15:guide id="22" orient="horz" pos="6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hyperlink" Target="mailto:transitionassistance@deloitte.com"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hyperlink" Target="https://talent.secure.force.com/jobs/jobsearch" TargetMode="External"/><Relationship Id="rId4" Type="http://schemas.openxmlformats.org/officeDocument/2006/relationships/hyperlink" Target="http://transitionassistance.deloitte.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hyperlink" Target="mailto:transitionassistance@deloitte.com" TargetMode="External"/><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hyperlink" Target="file:///\\localhost\transitionassistance.deloitte.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deloitte.com/about" TargetMode="External"/><Relationship Id="rId2" Type="http://schemas.openxmlformats.org/officeDocument/2006/relationships/notesSlide" Target="../notesSlides/notesSlide21.xml"/><Relationship Id="rId1" Type="http://schemas.openxmlformats.org/officeDocument/2006/relationships/slideLayout" Target="../slideLayouts/slideLayout41.xml"/><Relationship Id="rId5" Type="http://schemas.openxmlformats.org/officeDocument/2006/relationships/image" Target="../media/image15.jpg"/><Relationship Id="rId4" Type="http://schemas.openxmlformats.org/officeDocument/2006/relationships/hyperlink" Target="http://www.deloitte.com/us/abou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7939" t="6945" r="10098" b="11092"/>
          <a:stretch/>
        </p:blipFill>
        <p:spPr>
          <a:xfrm>
            <a:off x="1831075" y="727200"/>
            <a:ext cx="5400000" cy="5400000"/>
          </a:xfrm>
        </p:spPr>
      </p:pic>
      <p:sp>
        <p:nvSpPr>
          <p:cNvPr id="3" name="Subtitle 2"/>
          <p:cNvSpPr>
            <a:spLocks noGrp="1"/>
          </p:cNvSpPr>
          <p:nvPr>
            <p:ph type="subTitle" idx="1"/>
          </p:nvPr>
        </p:nvSpPr>
        <p:spPr>
          <a:xfrm>
            <a:off x="376238" y="5864229"/>
            <a:ext cx="4679293" cy="505645"/>
          </a:xfrm>
        </p:spPr>
        <p:txBody>
          <a:bodyPr/>
          <a:lstStyle/>
          <a:p>
            <a:r>
              <a:rPr lang="en-US" dirty="0"/>
              <a:t>Getting </a:t>
            </a:r>
            <a:r>
              <a:rPr lang="en-US" dirty="0" smtClean="0"/>
              <a:t>started—the journey begins</a:t>
            </a:r>
            <a:r>
              <a:rPr lang="en-US" dirty="0"/>
              <a:t/>
            </a:r>
            <a:br>
              <a:rPr lang="en-US" dirty="0"/>
            </a:br>
            <a:r>
              <a:rPr lang="en-US" sz="1600" b="0" dirty="0"/>
              <a:t>Transition </a:t>
            </a:r>
            <a:r>
              <a:rPr lang="en-US" sz="1600" b="0" dirty="0"/>
              <a:t>A</a:t>
            </a:r>
            <a:r>
              <a:rPr lang="en-US" sz="1600" b="0" dirty="0" smtClean="0"/>
              <a:t>ssistance </a:t>
            </a:r>
            <a:r>
              <a:rPr lang="en-US" sz="1600" b="0" dirty="0"/>
              <a:t>O</a:t>
            </a:r>
            <a:r>
              <a:rPr lang="en-US" sz="1600" b="0" dirty="0" smtClean="0"/>
              <a:t>verview</a:t>
            </a:r>
            <a:endParaRPr lang="en-US" b="0" dirty="0"/>
          </a:p>
        </p:txBody>
      </p:sp>
    </p:spTree>
    <p:extLst>
      <p:ext uri="{BB962C8B-B14F-4D97-AF65-F5344CB8AC3E}">
        <p14:creationId xmlns:p14="http://schemas.microsoft.com/office/powerpoint/2010/main" val="100446237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dirty="0" smtClean="0"/>
              <a:t>Downloadable tools</a:t>
            </a:r>
          </a:p>
        </p:txBody>
      </p:sp>
      <p:pic>
        <p:nvPicPr>
          <p:cNvPr id="3" name="Picture 2"/>
          <p:cNvPicPr>
            <a:picLocks noChangeAspect="1"/>
          </p:cNvPicPr>
          <p:nvPr/>
        </p:nvPicPr>
        <p:blipFill>
          <a:blip r:embed="rId3"/>
          <a:stretch>
            <a:fillRect/>
          </a:stretch>
        </p:blipFill>
        <p:spPr>
          <a:xfrm>
            <a:off x="548602" y="842917"/>
            <a:ext cx="7714286" cy="5453974"/>
          </a:xfrm>
          <a:prstGeom prst="rect">
            <a:avLst/>
          </a:prstGeom>
        </p:spPr>
      </p:pic>
    </p:spTree>
    <p:extLst>
      <p:ext uri="{BB962C8B-B14F-4D97-AF65-F5344CB8AC3E}">
        <p14:creationId xmlns:p14="http://schemas.microsoft.com/office/powerpoint/2010/main" val="79547282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dirty="0" smtClean="0"/>
              <a:t>Career Assessments – where do </a:t>
            </a:r>
            <a:r>
              <a:rPr lang="en-US" altLang="en-US" dirty="0" smtClean="0"/>
              <a:t>you want to go? </a:t>
            </a:r>
          </a:p>
        </p:txBody>
      </p:sp>
      <p:pic>
        <p:nvPicPr>
          <p:cNvPr id="2" name="Picture 1"/>
          <p:cNvPicPr>
            <a:picLocks noChangeAspect="1"/>
          </p:cNvPicPr>
          <p:nvPr/>
        </p:nvPicPr>
        <p:blipFill>
          <a:blip r:embed="rId3"/>
          <a:stretch>
            <a:fillRect/>
          </a:stretch>
        </p:blipFill>
        <p:spPr>
          <a:xfrm>
            <a:off x="150312" y="2145670"/>
            <a:ext cx="8617451" cy="3453465"/>
          </a:xfrm>
          <a:prstGeom prst="rect">
            <a:avLst/>
          </a:prstGeom>
        </p:spPr>
      </p:pic>
      <p:sp>
        <p:nvSpPr>
          <p:cNvPr id="3" name="Up Arrow 2"/>
          <p:cNvSpPr/>
          <p:nvPr/>
        </p:nvSpPr>
        <p:spPr bwMode="gray">
          <a:xfrm>
            <a:off x="2116899" y="5599135"/>
            <a:ext cx="484632" cy="814191"/>
          </a:xfrm>
          <a:prstGeom prst="upArrow">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6" name="TextBox 5"/>
          <p:cNvSpPr txBox="1"/>
          <p:nvPr/>
        </p:nvSpPr>
        <p:spPr>
          <a:xfrm>
            <a:off x="376238" y="663576"/>
            <a:ext cx="6675915" cy="215444"/>
          </a:xfrm>
          <a:prstGeom prst="rect">
            <a:avLst/>
          </a:prstGeom>
          <a:noFill/>
        </p:spPr>
        <p:txBody>
          <a:bodyPr vert="horz" wrap="square" lIns="0" tIns="0" rIns="0" bIns="0" rtlCol="0">
            <a:spAutoFit/>
          </a:bodyPr>
          <a:lstStyle/>
          <a:p>
            <a:pPr>
              <a:spcBef>
                <a:spcPts val="200"/>
              </a:spcBef>
              <a:buSzPct val="100000"/>
            </a:pPr>
            <a:r>
              <a:rPr lang="en-US" sz="1400" b="1" dirty="0" smtClean="0">
                <a:solidFill>
                  <a:srgbClr val="43B02A"/>
                </a:solidFill>
              </a:rPr>
              <a:t>Myers Briggs Type Indicator (MBTI), StrengthsFinder, </a:t>
            </a:r>
            <a:r>
              <a:rPr lang="en-US" sz="1400" b="1" dirty="0" err="1" smtClean="0">
                <a:solidFill>
                  <a:srgbClr val="43B02A"/>
                </a:solidFill>
              </a:rPr>
              <a:t>StandOut</a:t>
            </a:r>
            <a:endParaRPr lang="en-US" sz="1400" b="1" dirty="0" smtClean="0">
              <a:solidFill>
                <a:srgbClr val="43B02A"/>
              </a:solidFill>
            </a:endParaRPr>
          </a:p>
        </p:txBody>
      </p:sp>
    </p:spTree>
    <p:extLst>
      <p:ext uri="{BB962C8B-B14F-4D97-AF65-F5344CB8AC3E}">
        <p14:creationId xmlns:p14="http://schemas.microsoft.com/office/powerpoint/2010/main" val="281346182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2"/>
          <p:cNvSpPr>
            <a:spLocks noGrp="1"/>
          </p:cNvSpPr>
          <p:nvPr>
            <p:ph type="title"/>
          </p:nvPr>
        </p:nvSpPr>
        <p:spPr/>
        <p:txBody>
          <a:bodyPr/>
          <a:lstStyle/>
          <a:p>
            <a:r>
              <a:rPr lang="en-US" altLang="en-US" smtClean="0"/>
              <a:t>Accessing transition assistance resources</a:t>
            </a:r>
            <a:endParaRPr lang="en-US" altLang="en-US" dirty="0" smtClean="0"/>
          </a:p>
        </p:txBody>
      </p:sp>
      <p:sp>
        <p:nvSpPr>
          <p:cNvPr id="31746" name="Content Placeholder 1"/>
          <p:cNvSpPr>
            <a:spLocks noGrp="1"/>
          </p:cNvSpPr>
          <p:nvPr>
            <p:ph idx="1"/>
          </p:nvPr>
        </p:nvSpPr>
        <p:spPr/>
        <p:txBody>
          <a:bodyPr/>
          <a:lstStyle/>
          <a:p>
            <a:pPr marL="173038" indent="-173038">
              <a:spcAft>
                <a:spcPts val="600"/>
              </a:spcAft>
              <a:buFont typeface="Arial" panose="020B0604020202020204" pitchFamily="34" charset="0"/>
              <a:buChar char="•"/>
            </a:pPr>
            <a:r>
              <a:rPr lang="en-US" sz="1400" b="1" dirty="0" smtClean="0"/>
              <a:t>How do I request a coach?</a:t>
            </a:r>
          </a:p>
          <a:p>
            <a:pPr marL="342900" lvl="1" indent="-173038">
              <a:spcAft>
                <a:spcPts val="600"/>
              </a:spcAft>
              <a:buFont typeface="Verdana" panose="020B0604030504040204" pitchFamily="34" charset="0"/>
              <a:buChar char="–"/>
            </a:pPr>
            <a:r>
              <a:rPr lang="en-US" sz="1400" dirty="0" smtClean="0"/>
              <a:t>Contact us at </a:t>
            </a:r>
            <a:r>
              <a:rPr lang="en-US" sz="1400" dirty="0" smtClean="0">
                <a:hlinkClick r:id="rId3"/>
              </a:rPr>
              <a:t>transitionassistance@deloitte.com</a:t>
            </a:r>
            <a:endParaRPr lang="en-US" sz="1400" dirty="0" smtClean="0"/>
          </a:p>
          <a:p>
            <a:pPr marL="173038" lvl="1" indent="-173038">
              <a:spcAft>
                <a:spcPts val="600"/>
              </a:spcAft>
            </a:pPr>
            <a:endParaRPr lang="en-US" sz="1400" dirty="0" smtClean="0"/>
          </a:p>
          <a:p>
            <a:pPr marL="173038" lvl="1" indent="-173038">
              <a:spcAft>
                <a:spcPts val="600"/>
              </a:spcAft>
            </a:pPr>
            <a:r>
              <a:rPr lang="en-US" sz="1400" b="1" dirty="0" smtClean="0"/>
              <a:t>How long is transition </a:t>
            </a:r>
            <a:r>
              <a:rPr lang="en-US" sz="1400" b="1" dirty="0"/>
              <a:t>a</a:t>
            </a:r>
            <a:r>
              <a:rPr lang="en-US" sz="1400" b="1" dirty="0" smtClean="0"/>
              <a:t>ssistance available to me?</a:t>
            </a:r>
          </a:p>
          <a:p>
            <a:pPr marL="344488" lvl="1" indent="-173038">
              <a:spcAft>
                <a:spcPts val="600"/>
              </a:spcAft>
              <a:buFont typeface="Verdana" panose="020B0604030504040204" pitchFamily="34" charset="0"/>
              <a:buChar char="–"/>
            </a:pPr>
            <a:r>
              <a:rPr lang="en-US" sz="1400" dirty="0" smtClean="0"/>
              <a:t>The earlier of up to one calendar year or until you find new employment</a:t>
            </a:r>
          </a:p>
          <a:p>
            <a:pPr marL="173038" indent="-173038">
              <a:spcAft>
                <a:spcPts val="600"/>
              </a:spcAft>
              <a:buFont typeface="Arial" panose="020B0604020202020204" pitchFamily="34" charset="0"/>
              <a:buChar char="•"/>
            </a:pPr>
            <a:endParaRPr lang="en-US" sz="1400" dirty="0" smtClean="0"/>
          </a:p>
          <a:p>
            <a:pPr marL="173038" indent="-173038">
              <a:spcAft>
                <a:spcPts val="600"/>
              </a:spcAft>
              <a:buFont typeface="Arial" panose="020B0604020202020204" pitchFamily="34" charset="0"/>
              <a:buChar char="•"/>
            </a:pPr>
            <a:r>
              <a:rPr lang="en-US" sz="1400" b="1" dirty="0" smtClean="0"/>
              <a:t>How do I access </a:t>
            </a:r>
            <a:r>
              <a:rPr lang="en-US" sz="1400" b="1" dirty="0"/>
              <a:t>t</a:t>
            </a:r>
            <a:r>
              <a:rPr lang="en-US" sz="1400" b="1" dirty="0" smtClean="0"/>
              <a:t>ransition assistance content online?</a:t>
            </a:r>
          </a:p>
          <a:p>
            <a:pPr marL="344488" indent="-173038">
              <a:spcAft>
                <a:spcPts val="600"/>
              </a:spcAft>
              <a:buFont typeface="Verdana" panose="020B0604030504040204" pitchFamily="34" charset="0"/>
              <a:buChar char="–"/>
            </a:pPr>
            <a:r>
              <a:rPr lang="en-US" sz="1400" dirty="0" smtClean="0"/>
              <a:t>All of our job search guidance and tools and recorded webinars can be found at </a:t>
            </a:r>
            <a:r>
              <a:rPr lang="en-US" sz="1400" dirty="0" smtClean="0">
                <a:hlinkClick r:id="rId4"/>
              </a:rPr>
              <a:t>http://transitionassistance.deloitte.com</a:t>
            </a:r>
            <a:endParaRPr lang="en-US" sz="1400" dirty="0" smtClean="0"/>
          </a:p>
          <a:p>
            <a:pPr marL="173038" lvl="1" indent="-173038">
              <a:spcAft>
                <a:spcPts val="600"/>
              </a:spcAft>
            </a:pPr>
            <a:endParaRPr lang="en-US" sz="1400" dirty="0" smtClean="0"/>
          </a:p>
          <a:p>
            <a:pPr marL="173038" lvl="1" indent="-173038">
              <a:spcAft>
                <a:spcPts val="600"/>
              </a:spcAft>
            </a:pPr>
            <a:r>
              <a:rPr lang="en-US" sz="1400" b="1" dirty="0" smtClean="0"/>
              <a:t>Where can I find external job postings?</a:t>
            </a:r>
          </a:p>
          <a:p>
            <a:pPr marL="344488" lvl="1" indent="-173038">
              <a:spcAft>
                <a:spcPts val="600"/>
              </a:spcAft>
              <a:buFont typeface="Verdana" panose="020B0604030504040204" pitchFamily="34" charset="0"/>
              <a:buChar char="–"/>
            </a:pPr>
            <a:r>
              <a:rPr lang="en-US" sz="1400" dirty="0" smtClean="0"/>
              <a:t>Access external generated job leads at Marketplace Jobs: </a:t>
            </a:r>
            <a:r>
              <a:rPr lang="en-US" sz="1400" dirty="0" smtClean="0">
                <a:hlinkClick r:id="rId5"/>
              </a:rPr>
              <a:t>https://talent.secure.force.com/jobs/jobsearch</a:t>
            </a:r>
            <a:r>
              <a:rPr lang="en-US" sz="1400" dirty="0" smtClean="0"/>
              <a:t> </a:t>
            </a:r>
            <a:endParaRPr lang="en-US" sz="1400" dirty="0"/>
          </a:p>
        </p:txBody>
      </p:sp>
    </p:spTree>
    <p:extLst>
      <p:ext uri="{BB962C8B-B14F-4D97-AF65-F5344CB8AC3E}">
        <p14:creationId xmlns:p14="http://schemas.microsoft.com/office/powerpoint/2010/main" val="189505218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t>The journey begins</a:t>
            </a:r>
            <a:endParaRPr lang="en-US" altLang="en-US" dirty="0" smtClean="0"/>
          </a:p>
        </p:txBody>
      </p:sp>
      <p:sp>
        <p:nvSpPr>
          <p:cNvPr id="44035" name="Subtitle 2"/>
          <p:cNvSpPr>
            <a:spLocks noGrp="1"/>
          </p:cNvSpPr>
          <p:nvPr>
            <p:ph type="body" idx="1"/>
          </p:nvPr>
        </p:nvSpPr>
        <p:spPr/>
        <p:txBody>
          <a:bodyPr/>
          <a:lstStyle/>
          <a:p>
            <a:r>
              <a:rPr lang="en-US" altLang="en-US" smtClean="0"/>
              <a:t>Getting started</a:t>
            </a:r>
            <a:endParaRPr lang="en-US" altLang="en-US" dirty="0" smtClean="0"/>
          </a:p>
        </p:txBody>
      </p:sp>
    </p:spTree>
    <p:extLst>
      <p:ext uri="{BB962C8B-B14F-4D97-AF65-F5344CB8AC3E}">
        <p14:creationId xmlns:p14="http://schemas.microsoft.com/office/powerpoint/2010/main" val="189607899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p:cNvSpPr>
            <a:spLocks noGrp="1"/>
          </p:cNvSpPr>
          <p:nvPr>
            <p:ph type="title"/>
          </p:nvPr>
        </p:nvSpPr>
        <p:spPr/>
        <p:txBody>
          <a:bodyPr/>
          <a:lstStyle/>
          <a:p>
            <a:r>
              <a:rPr lang="en-US" altLang="en-US" smtClean="0"/>
              <a:t>Managing your emotions</a:t>
            </a:r>
          </a:p>
        </p:txBody>
      </p:sp>
      <p:sp>
        <p:nvSpPr>
          <p:cNvPr id="46082" name="Content Placeholder 2"/>
          <p:cNvSpPr>
            <a:spLocks noGrp="1"/>
          </p:cNvSpPr>
          <p:nvPr>
            <p:ph sz="quarter" idx="10"/>
          </p:nvPr>
        </p:nvSpPr>
        <p:spPr/>
        <p:txBody>
          <a:bodyPr/>
          <a:lstStyle/>
          <a:p>
            <a:r>
              <a:rPr lang="en-US" altLang="en-US" sz="1400" b="1" dirty="0" smtClean="0"/>
              <a:t>Preparing for your search:</a:t>
            </a:r>
            <a:r>
              <a:rPr lang="en-US" altLang="en-US" sz="1400" dirty="0" smtClean="0"/>
              <a:t/>
            </a:r>
            <a:br>
              <a:rPr lang="en-US" altLang="en-US" sz="1400" dirty="0" smtClean="0"/>
            </a:br>
            <a:r>
              <a:rPr lang="en-US" altLang="en-US" sz="1400" dirty="0" smtClean="0"/>
              <a:t>Job search is more like a marathon than</a:t>
            </a:r>
            <a:br>
              <a:rPr lang="en-US" altLang="en-US" sz="1400" dirty="0" smtClean="0"/>
            </a:br>
            <a:r>
              <a:rPr lang="en-US" altLang="en-US" sz="1400" dirty="0" smtClean="0"/>
              <a:t>a sprint.</a:t>
            </a:r>
          </a:p>
          <a:p>
            <a:endParaRPr lang="en-US" altLang="en-US" sz="1400" dirty="0" smtClean="0"/>
          </a:p>
          <a:p>
            <a:r>
              <a:rPr lang="en-US" altLang="en-US" sz="1400" b="1" dirty="0" smtClean="0"/>
              <a:t>Managing your emotions:</a:t>
            </a:r>
            <a:r>
              <a:rPr lang="en-US" altLang="en-US" sz="1400" dirty="0" smtClean="0"/>
              <a:t/>
            </a:r>
            <a:br>
              <a:rPr lang="en-US" altLang="en-US" sz="1400" dirty="0" smtClean="0"/>
            </a:br>
            <a:r>
              <a:rPr lang="en-US" altLang="en-US" sz="1400" dirty="0" smtClean="0"/>
              <a:t>Before you even begin to think about your search, you may find yourself dealing with strong feelings about your current situation. Job loss can evoke a range of emotions from anger to relief to shame. With time, these emotions will slowly be replaced with acceptance, which allows for constructive progress to take place and positive energy and momentum begins to build. </a:t>
            </a:r>
          </a:p>
          <a:p>
            <a:endParaRPr lang="en-US" altLang="en-US" sz="1400" dirty="0" smtClean="0"/>
          </a:p>
          <a:p>
            <a:endParaRPr lang="en-US" altLang="en-US" sz="1400" dirty="0"/>
          </a:p>
        </p:txBody>
      </p:sp>
      <p:pic>
        <p:nvPicPr>
          <p:cNvPr id="11" name="Picture 3" descr="kubler_ross.gif"/>
          <p:cNvPicPr>
            <a:picLocks noGrp="1" noChangeAspect="1"/>
          </p:cNvPicPr>
          <p:nvPr>
            <p:ph sz="quarter" idx="20"/>
          </p:nvPr>
        </p:nvPicPr>
        <p:blipFill>
          <a:blip r:embed="rId3">
            <a:extLst>
              <a:ext uri="{28A0092B-C50C-407E-A947-70E740481C1C}">
                <a14:useLocalDpi xmlns:a14="http://schemas.microsoft.com/office/drawing/2010/main" val="0"/>
              </a:ext>
            </a:extLst>
          </a:blip>
          <a:srcRect/>
          <a:stretch>
            <a:fillRect/>
          </a:stretch>
        </p:blipFill>
        <p:spPr bwMode="auto">
          <a:xfrm>
            <a:off x="4572000" y="1670050"/>
            <a:ext cx="4197350" cy="21406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501340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1"/>
          <p:cNvSpPr>
            <a:spLocks noGrp="1"/>
          </p:cNvSpPr>
          <p:nvPr>
            <p:ph type="title"/>
          </p:nvPr>
        </p:nvSpPr>
        <p:spPr/>
        <p:txBody>
          <a:bodyPr/>
          <a:lstStyle/>
          <a:p>
            <a:r>
              <a:rPr lang="en-US" altLang="en-US" smtClean="0"/>
              <a:t>The roadmap to your job search</a:t>
            </a:r>
            <a:br>
              <a:rPr lang="en-US" altLang="en-US" smtClean="0"/>
            </a:br>
            <a:r>
              <a:rPr lang="en-US" altLang="en-US" smtClean="0"/>
              <a:t>Step 1: The journey begins…</a:t>
            </a:r>
            <a:endParaRPr lang="en-US" altLang="en-US" dirty="0" smtClean="0"/>
          </a:p>
        </p:txBody>
      </p:sp>
      <p:sp>
        <p:nvSpPr>
          <p:cNvPr id="48130" name="Content Placeholder 2"/>
          <p:cNvSpPr>
            <a:spLocks noGrp="1"/>
          </p:cNvSpPr>
          <p:nvPr>
            <p:ph idx="1"/>
          </p:nvPr>
        </p:nvSpPr>
        <p:spPr/>
        <p:txBody>
          <a:bodyPr/>
          <a:lstStyle/>
          <a:p>
            <a:r>
              <a:rPr lang="en-US" altLang="en-US" sz="1400" dirty="0" smtClean="0"/>
              <a:t>Noted psychiatrist Elisabeth </a:t>
            </a:r>
            <a:r>
              <a:rPr lang="en-US" altLang="en-US" sz="1400" dirty="0" err="1" smtClean="0"/>
              <a:t>Kubler</a:t>
            </a:r>
            <a:r>
              <a:rPr lang="en-US" altLang="en-US" sz="1400" dirty="0" smtClean="0"/>
              <a:t>-Ross describes the five stages of grieving.. </a:t>
            </a:r>
          </a:p>
          <a:p>
            <a:r>
              <a:rPr lang="en-US" altLang="en-US" sz="1400" dirty="0" smtClean="0"/>
              <a:t>They are:</a:t>
            </a:r>
          </a:p>
          <a:p>
            <a:r>
              <a:rPr lang="en-US" altLang="en-US" sz="1400" b="1" dirty="0" smtClean="0"/>
              <a:t>Denial</a:t>
            </a:r>
            <a:r>
              <a:rPr lang="en-US" altLang="en-US" sz="1400" dirty="0" smtClean="0"/>
              <a:t>–</a:t>
            </a:r>
            <a:br>
              <a:rPr lang="en-US" altLang="en-US" sz="1400" dirty="0" smtClean="0"/>
            </a:br>
            <a:r>
              <a:rPr lang="en-US" altLang="en-US" sz="1400" dirty="0" smtClean="0"/>
              <a:t>“This isn’t really happening. I can still go on enjoying life doing all the things I usually do."</a:t>
            </a:r>
          </a:p>
          <a:p>
            <a:r>
              <a:rPr lang="en-US" altLang="en-US" sz="1400" b="1" dirty="0" smtClean="0"/>
              <a:t>Anger</a:t>
            </a:r>
            <a:r>
              <a:rPr lang="en-US" altLang="en-US" sz="1400" dirty="0" smtClean="0"/>
              <a:t>–</a:t>
            </a:r>
            <a:br>
              <a:rPr lang="en-US" altLang="en-US" sz="1400" dirty="0" smtClean="0"/>
            </a:br>
            <a:r>
              <a:rPr lang="en-US" altLang="en-US" sz="1400" dirty="0" smtClean="0"/>
              <a:t>“I can’t believe this. It’s their fault I ‘m in this situation and it makes me so mad. They are a bunch of fools and they don’t know what they are doing.”</a:t>
            </a:r>
          </a:p>
          <a:p>
            <a:r>
              <a:rPr lang="en-US" altLang="en-US" sz="1400" b="1" dirty="0" smtClean="0"/>
              <a:t>Bargaining</a:t>
            </a:r>
            <a:r>
              <a:rPr lang="en-US" altLang="en-US" sz="1400" dirty="0" smtClean="0"/>
              <a:t>–</a:t>
            </a:r>
            <a:br>
              <a:rPr lang="en-US" altLang="en-US" sz="1400" dirty="0" smtClean="0"/>
            </a:br>
            <a:r>
              <a:rPr lang="en-US" altLang="en-US" sz="1400" dirty="0" smtClean="0"/>
              <a:t>“Maybe I can get my job back if I offer go part-time or tell them I am willing to take</a:t>
            </a:r>
            <a:br>
              <a:rPr lang="en-US" altLang="en-US" sz="1400" dirty="0" smtClean="0"/>
            </a:br>
            <a:r>
              <a:rPr lang="en-US" altLang="en-US" sz="1400" dirty="0" smtClean="0"/>
              <a:t>a pay cut.”</a:t>
            </a:r>
          </a:p>
          <a:p>
            <a:r>
              <a:rPr lang="en-US" altLang="en-US" sz="1400" b="1" dirty="0" smtClean="0"/>
              <a:t>Depression</a:t>
            </a:r>
            <a:r>
              <a:rPr lang="en-US" altLang="en-US" sz="1400" dirty="0" smtClean="0"/>
              <a:t>–</a:t>
            </a:r>
            <a:br>
              <a:rPr lang="en-US" altLang="en-US" sz="1400" dirty="0" smtClean="0"/>
            </a:br>
            <a:r>
              <a:rPr lang="en-US" altLang="en-US" sz="1400" dirty="0" smtClean="0"/>
              <a:t>“There is nothing I can do. There are no jobs out there. Why should I even bother trying to find something?”</a:t>
            </a:r>
          </a:p>
          <a:p>
            <a:r>
              <a:rPr lang="en-US" altLang="en-US" sz="1400" b="1" dirty="0" smtClean="0"/>
              <a:t>Acceptance</a:t>
            </a:r>
            <a:r>
              <a:rPr lang="en-US" altLang="en-US" sz="1400" dirty="0" smtClean="0"/>
              <a:t>–</a:t>
            </a:r>
            <a:br>
              <a:rPr lang="en-US" altLang="en-US" sz="1400" dirty="0" smtClean="0"/>
            </a:br>
            <a:r>
              <a:rPr lang="en-US" altLang="en-US" sz="1400" dirty="0" smtClean="0"/>
              <a:t>“Ok! It is what it is. Time to start exploring and seeing what’s out there!”</a:t>
            </a:r>
          </a:p>
        </p:txBody>
      </p:sp>
    </p:spTree>
    <p:extLst>
      <p:ext uri="{BB962C8B-B14F-4D97-AF65-F5344CB8AC3E}">
        <p14:creationId xmlns:p14="http://schemas.microsoft.com/office/powerpoint/2010/main" val="372117332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1"/>
          <p:cNvSpPr>
            <a:spLocks noGrp="1"/>
          </p:cNvSpPr>
          <p:nvPr>
            <p:ph type="title"/>
          </p:nvPr>
        </p:nvSpPr>
        <p:spPr/>
        <p:txBody>
          <a:bodyPr/>
          <a:lstStyle/>
          <a:p>
            <a:r>
              <a:rPr lang="en-US" altLang="en-US" dirty="0" smtClean="0"/>
              <a:t>The roadmap to your job search</a:t>
            </a:r>
            <a:br>
              <a:rPr lang="en-US" altLang="en-US" dirty="0" smtClean="0"/>
            </a:br>
            <a:r>
              <a:rPr lang="en-US" altLang="en-US" dirty="0" smtClean="0"/>
              <a:t>Step 1: The journey begins… (cont.)</a:t>
            </a:r>
          </a:p>
        </p:txBody>
      </p:sp>
      <p:sp>
        <p:nvSpPr>
          <p:cNvPr id="48130" name="Content Placeholder 2"/>
          <p:cNvSpPr>
            <a:spLocks noGrp="1"/>
          </p:cNvSpPr>
          <p:nvPr>
            <p:ph idx="1"/>
          </p:nvPr>
        </p:nvSpPr>
        <p:spPr/>
        <p:txBody>
          <a:bodyPr/>
          <a:lstStyle/>
          <a:p>
            <a:r>
              <a:rPr lang="en-US" altLang="en-US" sz="1400" b="1" dirty="0"/>
              <a:t>First things first: Get organized</a:t>
            </a:r>
          </a:p>
          <a:p>
            <a:pPr marL="173038" indent="-173038">
              <a:spcAft>
                <a:spcPts val="600"/>
              </a:spcAft>
              <a:buFont typeface="Arial" panose="020B0604020202020204" pitchFamily="34" charset="0"/>
              <a:buChar char="•"/>
            </a:pPr>
            <a:r>
              <a:rPr lang="en-US" altLang="en-US" sz="1400" dirty="0"/>
              <a:t>Talk to your coach, review your resources</a:t>
            </a:r>
          </a:p>
          <a:p>
            <a:pPr marL="344488" lvl="1" indent="-171450">
              <a:spcAft>
                <a:spcPts val="600"/>
              </a:spcAft>
              <a:buFont typeface="Verdana" panose="020B0604030504040204" pitchFamily="34" charset="0"/>
              <a:buChar char="–"/>
            </a:pPr>
            <a:r>
              <a:rPr lang="en-US" altLang="en-US" sz="1400" dirty="0"/>
              <a:t>Set expectations for the coaching relationship</a:t>
            </a:r>
          </a:p>
          <a:p>
            <a:pPr marL="173038" indent="-173038">
              <a:spcAft>
                <a:spcPts val="600"/>
              </a:spcAft>
              <a:buFont typeface="Arial" panose="020B0604020202020204" pitchFamily="34" charset="0"/>
              <a:buChar char="•"/>
            </a:pPr>
            <a:r>
              <a:rPr lang="en-US" altLang="en-US" sz="1400" dirty="0"/>
              <a:t>Set a timeline</a:t>
            </a:r>
          </a:p>
          <a:p>
            <a:pPr marL="344488" indent="-173038">
              <a:spcAft>
                <a:spcPts val="600"/>
              </a:spcAft>
              <a:buFont typeface="Verdana" panose="020B0604030504040204" pitchFamily="34" charset="0"/>
              <a:buChar char="–"/>
            </a:pPr>
            <a:r>
              <a:rPr lang="en-US" altLang="en-US" sz="1400" dirty="0"/>
              <a:t>When do you ideally want to start a new job</a:t>
            </a:r>
          </a:p>
          <a:p>
            <a:pPr marL="344488" indent="-173038">
              <a:spcAft>
                <a:spcPts val="600"/>
              </a:spcAft>
              <a:buFont typeface="Verdana" panose="020B0604030504040204" pitchFamily="34" charset="0"/>
              <a:buChar char="–"/>
            </a:pPr>
            <a:r>
              <a:rPr lang="en-US" altLang="en-US" sz="1400" dirty="0"/>
              <a:t>When can you realistically start a new job</a:t>
            </a:r>
          </a:p>
          <a:p>
            <a:pPr marL="344488" indent="-173038">
              <a:spcAft>
                <a:spcPts val="600"/>
              </a:spcAft>
              <a:buFont typeface="Verdana" panose="020B0604030504040204" pitchFamily="34" charset="0"/>
              <a:buChar char="–"/>
            </a:pPr>
            <a:r>
              <a:rPr lang="en-US" altLang="en-US" sz="1400" dirty="0"/>
              <a:t>When does “plan b” kick in</a:t>
            </a:r>
          </a:p>
          <a:p>
            <a:pPr marL="173038" indent="-173038">
              <a:spcAft>
                <a:spcPts val="600"/>
              </a:spcAft>
              <a:buFont typeface="Arial" panose="020B0604020202020204" pitchFamily="34" charset="0"/>
              <a:buChar char="•"/>
            </a:pPr>
            <a:r>
              <a:rPr lang="en-US" altLang="en-US" sz="1400" dirty="0"/>
              <a:t>Set a daily schedule</a:t>
            </a:r>
          </a:p>
          <a:p>
            <a:pPr marL="344488" indent="-173038">
              <a:spcAft>
                <a:spcPts val="600"/>
              </a:spcAft>
              <a:buFont typeface="Verdana" panose="020B0604030504040204" pitchFamily="34" charset="0"/>
              <a:buChar char="–"/>
            </a:pPr>
            <a:r>
              <a:rPr lang="en-US" altLang="en-US" sz="1400" dirty="0"/>
              <a:t>When you will search the boards</a:t>
            </a:r>
          </a:p>
          <a:p>
            <a:pPr marL="344488" indent="-173038">
              <a:spcAft>
                <a:spcPts val="600"/>
              </a:spcAft>
              <a:buFont typeface="Verdana" panose="020B0604030504040204" pitchFamily="34" charset="0"/>
              <a:buChar char="–"/>
            </a:pPr>
            <a:r>
              <a:rPr lang="en-US" altLang="en-US" sz="1400" dirty="0"/>
              <a:t>When you will make calls</a:t>
            </a:r>
          </a:p>
          <a:p>
            <a:pPr marL="344488" indent="-173038">
              <a:spcAft>
                <a:spcPts val="600"/>
              </a:spcAft>
              <a:buFont typeface="Verdana" panose="020B0604030504040204" pitchFamily="34" charset="0"/>
              <a:buChar char="–"/>
            </a:pPr>
            <a:r>
              <a:rPr lang="en-US" altLang="en-US" sz="1400" dirty="0"/>
              <a:t>When you will </a:t>
            </a:r>
            <a:r>
              <a:rPr lang="en-US" altLang="en-US" sz="1400" dirty="0" smtClean="0"/>
              <a:t>exercise/relax</a:t>
            </a:r>
          </a:p>
          <a:p>
            <a:pPr marL="344488" indent="-173038">
              <a:spcAft>
                <a:spcPts val="600"/>
              </a:spcAft>
              <a:buFont typeface="Verdana" panose="020B0604030504040204" pitchFamily="34" charset="0"/>
              <a:buChar char="–"/>
            </a:pPr>
            <a:r>
              <a:rPr lang="en-US" altLang="en-US" sz="1400" dirty="0" smtClean="0"/>
              <a:t>How </a:t>
            </a:r>
            <a:r>
              <a:rPr lang="en-US" altLang="en-US" sz="1400" dirty="0"/>
              <a:t>will you balance your transition of </a:t>
            </a:r>
            <a:r>
              <a:rPr lang="en-US" altLang="en-US" sz="1400" dirty="0" smtClean="0"/>
              <a:t>responsibilities</a:t>
            </a:r>
            <a:endParaRPr lang="en-US" altLang="en-US" sz="1400" dirty="0"/>
          </a:p>
          <a:p>
            <a:pPr marL="173038" indent="-173038">
              <a:spcAft>
                <a:spcPts val="600"/>
              </a:spcAft>
              <a:buFont typeface="Arial" panose="020B0604020202020204" pitchFamily="34" charset="0"/>
              <a:buChar char="•"/>
            </a:pPr>
            <a:r>
              <a:rPr lang="en-US" altLang="en-US" sz="1400" dirty="0"/>
              <a:t>Develop your plan</a:t>
            </a:r>
          </a:p>
          <a:p>
            <a:pPr marL="344488" indent="-173038">
              <a:spcAft>
                <a:spcPts val="600"/>
              </a:spcAft>
              <a:buFont typeface="Verdana" panose="020B0604030504040204" pitchFamily="34" charset="0"/>
              <a:buChar char="–"/>
            </a:pPr>
            <a:r>
              <a:rPr lang="en-US" altLang="en-US" sz="1400" dirty="0" smtClean="0"/>
              <a:t>Download the job </a:t>
            </a:r>
            <a:r>
              <a:rPr lang="en-US" altLang="en-US" sz="1400" dirty="0"/>
              <a:t>search checklist</a:t>
            </a:r>
          </a:p>
        </p:txBody>
      </p:sp>
      <p:grpSp>
        <p:nvGrpSpPr>
          <p:cNvPr id="4" name="Group 799"/>
          <p:cNvGrpSpPr>
            <a:grpSpLocks noChangeAspect="1"/>
          </p:cNvGrpSpPr>
          <p:nvPr/>
        </p:nvGrpSpPr>
        <p:grpSpPr bwMode="auto">
          <a:xfrm>
            <a:off x="5854660" y="1857427"/>
            <a:ext cx="2743200" cy="2743200"/>
            <a:chOff x="5187" y="3469"/>
            <a:chExt cx="340" cy="340"/>
          </a:xfrm>
          <a:solidFill>
            <a:schemeClr val="accent4"/>
          </a:solidFill>
        </p:grpSpPr>
        <p:sp>
          <p:nvSpPr>
            <p:cNvPr id="5" name="Freeform 800"/>
            <p:cNvSpPr>
              <a:spLocks noEditPoints="1"/>
            </p:cNvSpPr>
            <p:nvPr/>
          </p:nvSpPr>
          <p:spPr bwMode="auto">
            <a:xfrm>
              <a:off x="5187" y="346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extLst>
          </p:spPr>
          <p:txBody>
            <a:bodyPr>
              <a:prstTxWarp prst="textNoShape">
                <a:avLst/>
              </a:prstTxWarp>
            </a:bodyPr>
            <a:lstStyle/>
            <a:p>
              <a:pPr fontAlgn="auto">
                <a:spcBef>
                  <a:spcPts val="0"/>
                </a:spcBef>
                <a:spcAft>
                  <a:spcPts val="0"/>
                </a:spcAft>
                <a:defRPr/>
              </a:pPr>
              <a:endParaRPr lang="en-GB">
                <a:latin typeface="+mn-lt"/>
                <a:ea typeface="+mn-ea"/>
                <a:cs typeface="+mn-cs"/>
              </a:endParaRPr>
            </a:p>
          </p:txBody>
        </p:sp>
        <p:sp>
          <p:nvSpPr>
            <p:cNvPr id="6" name="Freeform 801"/>
            <p:cNvSpPr>
              <a:spLocks noEditPoints="1"/>
            </p:cNvSpPr>
            <p:nvPr/>
          </p:nvSpPr>
          <p:spPr bwMode="auto">
            <a:xfrm>
              <a:off x="5265" y="3533"/>
              <a:ext cx="184" cy="198"/>
            </a:xfrm>
            <a:custGeom>
              <a:avLst/>
              <a:gdLst>
                <a:gd name="T0" fmla="*/ 267 w 277"/>
                <a:gd name="T1" fmla="*/ 21 h 298"/>
                <a:gd name="T2" fmla="*/ 213 w 277"/>
                <a:gd name="T3" fmla="*/ 21 h 298"/>
                <a:gd name="T4" fmla="*/ 213 w 277"/>
                <a:gd name="T5" fmla="*/ 10 h 298"/>
                <a:gd name="T6" fmla="*/ 203 w 277"/>
                <a:gd name="T7" fmla="*/ 0 h 298"/>
                <a:gd name="T8" fmla="*/ 192 w 277"/>
                <a:gd name="T9" fmla="*/ 10 h 298"/>
                <a:gd name="T10" fmla="*/ 192 w 277"/>
                <a:gd name="T11" fmla="*/ 21 h 298"/>
                <a:gd name="T12" fmla="*/ 85 w 277"/>
                <a:gd name="T13" fmla="*/ 21 h 298"/>
                <a:gd name="T14" fmla="*/ 85 w 277"/>
                <a:gd name="T15" fmla="*/ 10 h 298"/>
                <a:gd name="T16" fmla="*/ 75 w 277"/>
                <a:gd name="T17" fmla="*/ 0 h 298"/>
                <a:gd name="T18" fmla="*/ 64 w 277"/>
                <a:gd name="T19" fmla="*/ 10 h 298"/>
                <a:gd name="T20" fmla="*/ 64 w 277"/>
                <a:gd name="T21" fmla="*/ 21 h 298"/>
                <a:gd name="T22" fmla="*/ 11 w 277"/>
                <a:gd name="T23" fmla="*/ 21 h 298"/>
                <a:gd name="T24" fmla="*/ 0 w 277"/>
                <a:gd name="T25" fmla="*/ 32 h 298"/>
                <a:gd name="T26" fmla="*/ 0 w 277"/>
                <a:gd name="T27" fmla="*/ 288 h 298"/>
                <a:gd name="T28" fmla="*/ 11 w 277"/>
                <a:gd name="T29" fmla="*/ 298 h 298"/>
                <a:gd name="T30" fmla="*/ 267 w 277"/>
                <a:gd name="T31" fmla="*/ 298 h 298"/>
                <a:gd name="T32" fmla="*/ 277 w 277"/>
                <a:gd name="T33" fmla="*/ 288 h 298"/>
                <a:gd name="T34" fmla="*/ 277 w 277"/>
                <a:gd name="T35" fmla="*/ 32 h 298"/>
                <a:gd name="T36" fmla="*/ 267 w 277"/>
                <a:gd name="T37" fmla="*/ 21 h 298"/>
                <a:gd name="T38" fmla="*/ 256 w 277"/>
                <a:gd name="T39" fmla="*/ 277 h 298"/>
                <a:gd name="T40" fmla="*/ 21 w 277"/>
                <a:gd name="T41" fmla="*/ 277 h 298"/>
                <a:gd name="T42" fmla="*/ 21 w 277"/>
                <a:gd name="T43" fmla="*/ 42 h 298"/>
                <a:gd name="T44" fmla="*/ 64 w 277"/>
                <a:gd name="T45" fmla="*/ 42 h 298"/>
                <a:gd name="T46" fmla="*/ 64 w 277"/>
                <a:gd name="T47" fmla="*/ 53 h 298"/>
                <a:gd name="T48" fmla="*/ 75 w 277"/>
                <a:gd name="T49" fmla="*/ 64 h 298"/>
                <a:gd name="T50" fmla="*/ 85 w 277"/>
                <a:gd name="T51" fmla="*/ 53 h 298"/>
                <a:gd name="T52" fmla="*/ 85 w 277"/>
                <a:gd name="T53" fmla="*/ 42 h 298"/>
                <a:gd name="T54" fmla="*/ 192 w 277"/>
                <a:gd name="T55" fmla="*/ 42 h 298"/>
                <a:gd name="T56" fmla="*/ 192 w 277"/>
                <a:gd name="T57" fmla="*/ 53 h 298"/>
                <a:gd name="T58" fmla="*/ 203 w 277"/>
                <a:gd name="T59" fmla="*/ 64 h 298"/>
                <a:gd name="T60" fmla="*/ 213 w 277"/>
                <a:gd name="T61" fmla="*/ 53 h 298"/>
                <a:gd name="T62" fmla="*/ 213 w 277"/>
                <a:gd name="T63" fmla="*/ 42 h 298"/>
                <a:gd name="T64" fmla="*/ 256 w 277"/>
                <a:gd name="T65" fmla="*/ 42 h 298"/>
                <a:gd name="T66" fmla="*/ 256 w 277"/>
                <a:gd name="T67" fmla="*/ 277 h 298"/>
                <a:gd name="T68" fmla="*/ 210 w 277"/>
                <a:gd name="T69" fmla="*/ 109 h 298"/>
                <a:gd name="T70" fmla="*/ 210 w 277"/>
                <a:gd name="T71" fmla="*/ 125 h 298"/>
                <a:gd name="T72" fmla="*/ 125 w 277"/>
                <a:gd name="T73" fmla="*/ 210 h 298"/>
                <a:gd name="T74" fmla="*/ 117 w 277"/>
                <a:gd name="T75" fmla="*/ 213 h 298"/>
                <a:gd name="T76" fmla="*/ 110 w 277"/>
                <a:gd name="T77" fmla="*/ 210 h 298"/>
                <a:gd name="T78" fmla="*/ 67 w 277"/>
                <a:gd name="T79" fmla="*/ 167 h 298"/>
                <a:gd name="T80" fmla="*/ 67 w 277"/>
                <a:gd name="T81" fmla="*/ 152 h 298"/>
                <a:gd name="T82" fmla="*/ 82 w 277"/>
                <a:gd name="T83" fmla="*/ 152 h 298"/>
                <a:gd name="T84" fmla="*/ 117 w 277"/>
                <a:gd name="T85" fmla="*/ 187 h 298"/>
                <a:gd name="T86" fmla="*/ 195 w 277"/>
                <a:gd name="T87" fmla="*/ 109 h 298"/>
                <a:gd name="T88" fmla="*/ 210 w 277"/>
                <a:gd name="T89" fmla="*/ 10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 h="298">
                  <a:moveTo>
                    <a:pt x="267" y="21"/>
                  </a:moveTo>
                  <a:cubicBezTo>
                    <a:pt x="213" y="21"/>
                    <a:pt x="213" y="21"/>
                    <a:pt x="213" y="21"/>
                  </a:cubicBezTo>
                  <a:cubicBezTo>
                    <a:pt x="213" y="10"/>
                    <a:pt x="213" y="10"/>
                    <a:pt x="213" y="10"/>
                  </a:cubicBezTo>
                  <a:cubicBezTo>
                    <a:pt x="213" y="4"/>
                    <a:pt x="209" y="0"/>
                    <a:pt x="203" y="0"/>
                  </a:cubicBezTo>
                  <a:cubicBezTo>
                    <a:pt x="197" y="0"/>
                    <a:pt x="192" y="4"/>
                    <a:pt x="192" y="10"/>
                  </a:cubicBezTo>
                  <a:cubicBezTo>
                    <a:pt x="192" y="21"/>
                    <a:pt x="192" y="21"/>
                    <a:pt x="192" y="21"/>
                  </a:cubicBezTo>
                  <a:cubicBezTo>
                    <a:pt x="85" y="21"/>
                    <a:pt x="85" y="21"/>
                    <a:pt x="85" y="21"/>
                  </a:cubicBezTo>
                  <a:cubicBezTo>
                    <a:pt x="85" y="10"/>
                    <a:pt x="85" y="10"/>
                    <a:pt x="85" y="10"/>
                  </a:cubicBezTo>
                  <a:cubicBezTo>
                    <a:pt x="85" y="4"/>
                    <a:pt x="81" y="0"/>
                    <a:pt x="75" y="0"/>
                  </a:cubicBezTo>
                  <a:cubicBezTo>
                    <a:pt x="69" y="0"/>
                    <a:pt x="64" y="4"/>
                    <a:pt x="64" y="10"/>
                  </a:cubicBezTo>
                  <a:cubicBezTo>
                    <a:pt x="64" y="21"/>
                    <a:pt x="64" y="21"/>
                    <a:pt x="64" y="21"/>
                  </a:cubicBezTo>
                  <a:cubicBezTo>
                    <a:pt x="11" y="21"/>
                    <a:pt x="11" y="21"/>
                    <a:pt x="11" y="21"/>
                  </a:cubicBezTo>
                  <a:cubicBezTo>
                    <a:pt x="5" y="21"/>
                    <a:pt x="0" y="26"/>
                    <a:pt x="0" y="32"/>
                  </a:cubicBezTo>
                  <a:cubicBezTo>
                    <a:pt x="0" y="288"/>
                    <a:pt x="0" y="288"/>
                    <a:pt x="0" y="288"/>
                  </a:cubicBezTo>
                  <a:cubicBezTo>
                    <a:pt x="0" y="294"/>
                    <a:pt x="5" y="298"/>
                    <a:pt x="11" y="298"/>
                  </a:cubicBezTo>
                  <a:cubicBezTo>
                    <a:pt x="267" y="298"/>
                    <a:pt x="267" y="298"/>
                    <a:pt x="267" y="298"/>
                  </a:cubicBezTo>
                  <a:cubicBezTo>
                    <a:pt x="273" y="298"/>
                    <a:pt x="277" y="294"/>
                    <a:pt x="277" y="288"/>
                  </a:cubicBezTo>
                  <a:cubicBezTo>
                    <a:pt x="277" y="32"/>
                    <a:pt x="277" y="32"/>
                    <a:pt x="277" y="32"/>
                  </a:cubicBezTo>
                  <a:cubicBezTo>
                    <a:pt x="277" y="26"/>
                    <a:pt x="273" y="21"/>
                    <a:pt x="267" y="21"/>
                  </a:cubicBezTo>
                  <a:close/>
                  <a:moveTo>
                    <a:pt x="256" y="277"/>
                  </a:moveTo>
                  <a:cubicBezTo>
                    <a:pt x="21" y="277"/>
                    <a:pt x="21" y="277"/>
                    <a:pt x="21" y="277"/>
                  </a:cubicBezTo>
                  <a:cubicBezTo>
                    <a:pt x="21" y="42"/>
                    <a:pt x="21" y="42"/>
                    <a:pt x="21" y="42"/>
                  </a:cubicBezTo>
                  <a:cubicBezTo>
                    <a:pt x="64" y="42"/>
                    <a:pt x="64" y="42"/>
                    <a:pt x="64" y="42"/>
                  </a:cubicBezTo>
                  <a:cubicBezTo>
                    <a:pt x="64" y="53"/>
                    <a:pt x="64" y="53"/>
                    <a:pt x="64" y="53"/>
                  </a:cubicBezTo>
                  <a:cubicBezTo>
                    <a:pt x="64" y="59"/>
                    <a:pt x="69" y="64"/>
                    <a:pt x="75" y="64"/>
                  </a:cubicBezTo>
                  <a:cubicBezTo>
                    <a:pt x="81" y="64"/>
                    <a:pt x="85" y="59"/>
                    <a:pt x="85" y="53"/>
                  </a:cubicBezTo>
                  <a:cubicBezTo>
                    <a:pt x="85" y="42"/>
                    <a:pt x="85" y="42"/>
                    <a:pt x="85" y="42"/>
                  </a:cubicBezTo>
                  <a:cubicBezTo>
                    <a:pt x="192" y="42"/>
                    <a:pt x="192" y="42"/>
                    <a:pt x="192" y="42"/>
                  </a:cubicBezTo>
                  <a:cubicBezTo>
                    <a:pt x="192" y="53"/>
                    <a:pt x="192" y="53"/>
                    <a:pt x="192" y="53"/>
                  </a:cubicBezTo>
                  <a:cubicBezTo>
                    <a:pt x="192" y="59"/>
                    <a:pt x="197" y="64"/>
                    <a:pt x="203" y="64"/>
                  </a:cubicBezTo>
                  <a:cubicBezTo>
                    <a:pt x="209" y="64"/>
                    <a:pt x="213" y="59"/>
                    <a:pt x="213" y="53"/>
                  </a:cubicBezTo>
                  <a:cubicBezTo>
                    <a:pt x="213" y="42"/>
                    <a:pt x="213" y="42"/>
                    <a:pt x="213" y="42"/>
                  </a:cubicBezTo>
                  <a:cubicBezTo>
                    <a:pt x="256" y="42"/>
                    <a:pt x="256" y="42"/>
                    <a:pt x="256" y="42"/>
                  </a:cubicBezTo>
                  <a:lnTo>
                    <a:pt x="256" y="277"/>
                  </a:lnTo>
                  <a:close/>
                  <a:moveTo>
                    <a:pt x="210" y="109"/>
                  </a:moveTo>
                  <a:cubicBezTo>
                    <a:pt x="214" y="114"/>
                    <a:pt x="214" y="120"/>
                    <a:pt x="210" y="125"/>
                  </a:cubicBezTo>
                  <a:cubicBezTo>
                    <a:pt x="125" y="210"/>
                    <a:pt x="125" y="210"/>
                    <a:pt x="125" y="210"/>
                  </a:cubicBezTo>
                  <a:cubicBezTo>
                    <a:pt x="123" y="212"/>
                    <a:pt x="120" y="213"/>
                    <a:pt x="117" y="213"/>
                  </a:cubicBezTo>
                  <a:cubicBezTo>
                    <a:pt x="115" y="213"/>
                    <a:pt x="112" y="212"/>
                    <a:pt x="110" y="210"/>
                  </a:cubicBezTo>
                  <a:cubicBezTo>
                    <a:pt x="67" y="167"/>
                    <a:pt x="67" y="167"/>
                    <a:pt x="67" y="167"/>
                  </a:cubicBezTo>
                  <a:cubicBezTo>
                    <a:pt x="63" y="163"/>
                    <a:pt x="63" y="156"/>
                    <a:pt x="67" y="152"/>
                  </a:cubicBezTo>
                  <a:cubicBezTo>
                    <a:pt x="71" y="148"/>
                    <a:pt x="78" y="148"/>
                    <a:pt x="82" y="152"/>
                  </a:cubicBezTo>
                  <a:cubicBezTo>
                    <a:pt x="117" y="187"/>
                    <a:pt x="117" y="187"/>
                    <a:pt x="117" y="187"/>
                  </a:cubicBezTo>
                  <a:cubicBezTo>
                    <a:pt x="195" y="109"/>
                    <a:pt x="195" y="109"/>
                    <a:pt x="195" y="109"/>
                  </a:cubicBezTo>
                  <a:cubicBezTo>
                    <a:pt x="199" y="105"/>
                    <a:pt x="206" y="105"/>
                    <a:pt x="210" y="109"/>
                  </a:cubicBezTo>
                  <a:close/>
                </a:path>
              </a:pathLst>
            </a:custGeom>
            <a:grpFill/>
            <a:ln>
              <a:noFill/>
            </a:ln>
            <a:extLst>
              <a:ext uri="{91240B29-F687-4f45-9708-019B960494DF}"/>
            </a:extLst>
          </p:spPr>
          <p:txBody>
            <a:bodyPr>
              <a:prstTxWarp prst="textNoShape">
                <a:avLst/>
              </a:prstTxWarp>
            </a:bodyPr>
            <a:lstStyle/>
            <a:p>
              <a:pPr fontAlgn="auto">
                <a:spcBef>
                  <a:spcPts val="0"/>
                </a:spcBef>
                <a:spcAft>
                  <a:spcPts val="0"/>
                </a:spcAft>
                <a:defRPr/>
              </a:pPr>
              <a:endParaRPr lang="en-GB">
                <a:latin typeface="+mn-lt"/>
                <a:ea typeface="+mn-ea"/>
                <a:cs typeface="+mn-cs"/>
              </a:endParaRPr>
            </a:p>
          </p:txBody>
        </p:sp>
      </p:grpSp>
    </p:spTree>
    <p:extLst>
      <p:ext uri="{BB962C8B-B14F-4D97-AF65-F5344CB8AC3E}">
        <p14:creationId xmlns:p14="http://schemas.microsoft.com/office/powerpoint/2010/main" val="407568642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Where do you want to go?</a:t>
            </a:r>
            <a:endParaRPr lang="en-US" altLang="en-US" dirty="0" smtClean="0"/>
          </a:p>
        </p:txBody>
      </p:sp>
      <p:sp>
        <p:nvSpPr>
          <p:cNvPr id="6" name="Text Placeholder 5"/>
          <p:cNvSpPr>
            <a:spLocks noGrp="1"/>
          </p:cNvSpPr>
          <p:nvPr>
            <p:ph type="body" idx="1"/>
          </p:nvPr>
        </p:nvSpPr>
        <p:spPr/>
        <p:txBody>
          <a:bodyPr/>
          <a:lstStyle/>
          <a:p>
            <a:r>
              <a:rPr lang="en-US" dirty="0" smtClean="0"/>
              <a:t>Creating the filter</a:t>
            </a:r>
            <a:endParaRPr lang="en-US" dirty="0"/>
          </a:p>
        </p:txBody>
      </p:sp>
    </p:spTree>
    <p:extLst>
      <p:ext uri="{BB962C8B-B14F-4D97-AF65-F5344CB8AC3E}">
        <p14:creationId xmlns:p14="http://schemas.microsoft.com/office/powerpoint/2010/main" val="400957432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r</a:t>
            </a:r>
            <a:r>
              <a:rPr lang="en-US" dirty="0" smtClean="0"/>
              <a:t>oadmap to your job search</a:t>
            </a:r>
            <a:r>
              <a:rPr lang="en-US" dirty="0"/>
              <a:t/>
            </a:r>
            <a:br>
              <a:rPr lang="en-US" dirty="0"/>
            </a:br>
            <a:r>
              <a:rPr lang="en-US" dirty="0"/>
              <a:t>Step 2</a:t>
            </a:r>
            <a:r>
              <a:rPr lang="en-US" dirty="0" smtClean="0"/>
              <a:t>: </a:t>
            </a:r>
            <a:r>
              <a:rPr lang="en-US" dirty="0"/>
              <a:t>Where </a:t>
            </a:r>
            <a:r>
              <a:rPr lang="en-US" dirty="0" smtClean="0"/>
              <a:t>do you want to go</a:t>
            </a:r>
            <a:r>
              <a:rPr lang="en-US" dirty="0"/>
              <a:t>?</a:t>
            </a:r>
          </a:p>
        </p:txBody>
      </p:sp>
      <p:sp>
        <p:nvSpPr>
          <p:cNvPr id="2" name="Content Placeholder 1"/>
          <p:cNvSpPr>
            <a:spLocks noGrp="1"/>
          </p:cNvSpPr>
          <p:nvPr>
            <p:ph idx="1"/>
          </p:nvPr>
        </p:nvSpPr>
        <p:spPr/>
        <p:txBody>
          <a:bodyPr/>
          <a:lstStyle/>
          <a:p>
            <a:pPr marL="0" lvl="1" indent="0">
              <a:buNone/>
            </a:pPr>
            <a:r>
              <a:rPr lang="en-US" sz="1400" dirty="0" smtClean="0"/>
              <a:t>A variety of assessments, and tools – ‘filters’ available. </a:t>
            </a:r>
            <a:br>
              <a:rPr lang="en-US" sz="1400" dirty="0" smtClean="0"/>
            </a:br>
            <a:r>
              <a:rPr lang="en-US" sz="1400" dirty="0" smtClean="0"/>
              <a:t>Discuss options with your coach:</a:t>
            </a:r>
          </a:p>
          <a:p>
            <a:pPr marL="173038" lvl="1" indent="-173038"/>
            <a:r>
              <a:rPr lang="en-US" sz="1400" dirty="0" smtClean="0"/>
              <a:t>Formal assessments (Myers-Briggs, StrengthsFinder, </a:t>
            </a:r>
            <a:r>
              <a:rPr lang="en-US" sz="1400" dirty="0" err="1" smtClean="0"/>
              <a:t>StandOut</a:t>
            </a:r>
            <a:r>
              <a:rPr lang="en-US" sz="1400" dirty="0" smtClean="0"/>
              <a:t>)</a:t>
            </a:r>
          </a:p>
          <a:p>
            <a:pPr marL="173038" lvl="1" indent="-173038"/>
            <a:r>
              <a:rPr lang="en-US" sz="1400" dirty="0" smtClean="0"/>
              <a:t>Complete </a:t>
            </a:r>
            <a:r>
              <a:rPr lang="en-US" sz="1400" dirty="0" smtClean="0"/>
              <a:t>our likes/dislikes matrix or simply create 3 lists to document the things you:</a:t>
            </a:r>
          </a:p>
          <a:p>
            <a:pPr marL="344488" lvl="3" indent="-173038">
              <a:buFont typeface="Verdana" panose="020B0604030504040204" pitchFamily="34" charset="0"/>
              <a:buChar char="–"/>
            </a:pPr>
            <a:r>
              <a:rPr lang="en-US" sz="1400" dirty="0" smtClean="0"/>
              <a:t>like to do</a:t>
            </a:r>
          </a:p>
          <a:p>
            <a:pPr marL="344488" lvl="3" indent="-173038">
              <a:buFont typeface="Verdana" panose="020B0604030504040204" pitchFamily="34" charset="0"/>
              <a:buChar char="–"/>
            </a:pPr>
            <a:r>
              <a:rPr lang="en-US" sz="1400" dirty="0" smtClean="0"/>
              <a:t>are good at</a:t>
            </a:r>
          </a:p>
          <a:p>
            <a:pPr marL="344488" lvl="3" indent="-173038">
              <a:buFont typeface="Verdana" panose="020B0604030504040204" pitchFamily="34" charset="0"/>
              <a:buChar char="–"/>
            </a:pPr>
            <a:r>
              <a:rPr lang="en-US" sz="1400" dirty="0" smtClean="0"/>
              <a:t>don’t like to do</a:t>
            </a:r>
          </a:p>
          <a:p>
            <a:pPr marL="173038" lvl="1" indent="-173038"/>
            <a:r>
              <a:rPr lang="en-US" sz="1400" dirty="0" smtClean="0"/>
              <a:t>Identify your career </a:t>
            </a:r>
            <a:r>
              <a:rPr lang="en-US" sz="1400" dirty="0"/>
              <a:t>v</a:t>
            </a:r>
            <a:r>
              <a:rPr lang="en-US" sz="1400" dirty="0" smtClean="0"/>
              <a:t>alues </a:t>
            </a:r>
          </a:p>
          <a:p>
            <a:pPr marL="173038" lvl="1" indent="-173038"/>
            <a:r>
              <a:rPr lang="en-US" sz="1400" dirty="0" smtClean="0"/>
              <a:t>Define short and long term personal and professional </a:t>
            </a:r>
            <a:r>
              <a:rPr lang="en-US" sz="1400" dirty="0" smtClean="0"/>
              <a:t>goals</a:t>
            </a:r>
          </a:p>
          <a:p>
            <a:pPr marL="173038" lvl="1" indent="-173038"/>
            <a:r>
              <a:rPr lang="en-US" sz="1400" dirty="0" smtClean="0"/>
              <a:t>Life’s Purpose and Passion Exercise</a:t>
            </a:r>
            <a:endParaRPr lang="en-US" sz="1400" dirty="0" smtClean="0"/>
          </a:p>
        </p:txBody>
      </p:sp>
    </p:spTree>
    <p:extLst>
      <p:ext uri="{BB962C8B-B14F-4D97-AF65-F5344CB8AC3E}">
        <p14:creationId xmlns:p14="http://schemas.microsoft.com/office/powerpoint/2010/main" val="383303180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ln/>
          <a:extLst>
            <a:ext uri="{91240B29-F687-4f45-9708-019B960494DF}">
              <a14:hiddenLine xmlns="" xmlns:a14="http://schemas.microsoft.com/office/drawing/2010/main" w="9525" algn="ctr">
                <a:solidFill>
                  <a:srgbClr val="000000"/>
                </a:solidFill>
                <a:miter lim="800000"/>
                <a:headEnd/>
                <a:tailEnd/>
              </a14:hiddenLine>
            </a:ext>
          </a:extLst>
        </p:spPr>
        <p:txBody>
          <a:bodyPr/>
          <a:lstStyle/>
          <a:p>
            <a:pPr eaLnBrk="1" hangingPunct="1"/>
            <a:r>
              <a:rPr lang="en-US" altLang="en-US" smtClean="0"/>
              <a:t>Next steps</a:t>
            </a:r>
          </a:p>
        </p:txBody>
      </p:sp>
    </p:spTree>
    <p:extLst>
      <p:ext uri="{BB962C8B-B14F-4D97-AF65-F5344CB8AC3E}">
        <p14:creationId xmlns:p14="http://schemas.microsoft.com/office/powerpoint/2010/main" val="292751374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6"/>
          <p:cNvSpPr>
            <a:spLocks noGrp="1"/>
          </p:cNvSpPr>
          <p:nvPr>
            <p:ph sz="quarter" idx="10"/>
          </p:nvPr>
        </p:nvSpPr>
        <p:spPr/>
        <p:txBody>
          <a:bodyPr/>
          <a:lstStyle/>
          <a:p>
            <a:pPr marL="173038" indent="-173038">
              <a:spcAft>
                <a:spcPts val="600"/>
              </a:spcAft>
              <a:buFont typeface="Arial" panose="020B0604020202020204" pitchFamily="34" charset="0"/>
              <a:buChar char="•"/>
            </a:pPr>
            <a:r>
              <a:rPr lang="en-US" sz="1400" dirty="0" smtClean="0"/>
              <a:t>What is </a:t>
            </a:r>
            <a:r>
              <a:rPr lang="en-US" sz="1400" dirty="0" smtClean="0"/>
              <a:t>Transition </a:t>
            </a:r>
            <a:r>
              <a:rPr lang="en-US" sz="1400" dirty="0"/>
              <a:t>A</a:t>
            </a:r>
            <a:r>
              <a:rPr lang="en-US" sz="1400" dirty="0" smtClean="0"/>
              <a:t>ssistance</a:t>
            </a:r>
            <a:r>
              <a:rPr lang="en-US" sz="1400" dirty="0" smtClean="0"/>
              <a:t>?</a:t>
            </a:r>
          </a:p>
          <a:p>
            <a:pPr marL="344488" indent="-171450">
              <a:spcAft>
                <a:spcPts val="600"/>
              </a:spcAft>
              <a:buFont typeface="Verdana" panose="020B0604030504040204" pitchFamily="34" charset="0"/>
              <a:buChar char="–"/>
            </a:pPr>
            <a:r>
              <a:rPr lang="en-US" sz="1400" dirty="0" smtClean="0"/>
              <a:t>Coaching</a:t>
            </a:r>
          </a:p>
          <a:p>
            <a:pPr marL="344488" indent="-171450">
              <a:spcAft>
                <a:spcPts val="600"/>
              </a:spcAft>
              <a:buFont typeface="Verdana" panose="020B0604030504040204" pitchFamily="34" charset="0"/>
              <a:buChar char="–"/>
            </a:pPr>
            <a:r>
              <a:rPr lang="en-US" sz="1400" dirty="0" smtClean="0"/>
              <a:t>Resources</a:t>
            </a:r>
          </a:p>
          <a:p>
            <a:pPr marL="344488" indent="-171450">
              <a:spcAft>
                <a:spcPts val="600"/>
              </a:spcAft>
              <a:buFont typeface="Verdana" panose="020B0604030504040204" pitchFamily="34" charset="0"/>
              <a:buChar char="–"/>
            </a:pPr>
            <a:r>
              <a:rPr lang="en-US" sz="1400" dirty="0" smtClean="0"/>
              <a:t>FAQs</a:t>
            </a:r>
          </a:p>
          <a:p>
            <a:pPr marL="173038" indent="-173038">
              <a:buFont typeface="Arial" panose="020B0604020202020204" pitchFamily="34" charset="0"/>
              <a:buChar char="•"/>
            </a:pPr>
            <a:endParaRPr lang="en-US" sz="1400" dirty="0" smtClean="0"/>
          </a:p>
          <a:p>
            <a:pPr marL="173038" indent="-173038">
              <a:spcAft>
                <a:spcPts val="600"/>
              </a:spcAft>
              <a:buFont typeface="Arial" panose="020B0604020202020204" pitchFamily="34" charset="0"/>
              <a:buChar char="•"/>
            </a:pPr>
            <a:r>
              <a:rPr lang="en-US" sz="1400" dirty="0" smtClean="0"/>
              <a:t>Roadmap to </a:t>
            </a:r>
            <a:r>
              <a:rPr lang="en-US" sz="1400" dirty="0"/>
              <a:t>c</a:t>
            </a:r>
            <a:r>
              <a:rPr lang="en-US" sz="1400" dirty="0" smtClean="0"/>
              <a:t>areer transition—getting </a:t>
            </a:r>
            <a:r>
              <a:rPr lang="en-US" sz="1400" dirty="0"/>
              <a:t>s</a:t>
            </a:r>
            <a:r>
              <a:rPr lang="en-US" sz="1400" dirty="0" smtClean="0"/>
              <a:t>tarted</a:t>
            </a:r>
          </a:p>
          <a:p>
            <a:pPr marL="344488" lvl="1" indent="-173038">
              <a:spcAft>
                <a:spcPts val="600"/>
              </a:spcAft>
              <a:buFont typeface="Verdana" panose="020B0604030504040204" pitchFamily="34" charset="0"/>
              <a:buChar char="–"/>
            </a:pPr>
            <a:r>
              <a:rPr lang="en-US" sz="1400" dirty="0" smtClean="0"/>
              <a:t>Step 1: The journey begins</a:t>
            </a:r>
          </a:p>
          <a:p>
            <a:pPr marL="344488" lvl="1" indent="-173038">
              <a:spcAft>
                <a:spcPts val="600"/>
              </a:spcAft>
              <a:buFont typeface="Verdana" panose="020B0604030504040204" pitchFamily="34" charset="0"/>
              <a:buChar char="–"/>
            </a:pPr>
            <a:r>
              <a:rPr lang="en-US" sz="1400" dirty="0" smtClean="0"/>
              <a:t>Step 2: Where do </a:t>
            </a:r>
            <a:r>
              <a:rPr lang="en-US" sz="1400" dirty="0"/>
              <a:t>y</a:t>
            </a:r>
            <a:r>
              <a:rPr lang="en-US" sz="1400" dirty="0" smtClean="0"/>
              <a:t>ou </a:t>
            </a:r>
            <a:r>
              <a:rPr lang="en-US" sz="1400" dirty="0"/>
              <a:t>w</a:t>
            </a:r>
            <a:r>
              <a:rPr lang="en-US" sz="1400" dirty="0" smtClean="0"/>
              <a:t>ant </a:t>
            </a:r>
            <a:r>
              <a:rPr lang="en-US" sz="1400" dirty="0"/>
              <a:t>t</a:t>
            </a:r>
            <a:r>
              <a:rPr lang="en-US" sz="1400" dirty="0" smtClean="0"/>
              <a:t>o </a:t>
            </a:r>
            <a:r>
              <a:rPr lang="en-US" sz="1400" dirty="0"/>
              <a:t>g</a:t>
            </a:r>
            <a:r>
              <a:rPr lang="en-US" sz="1400" dirty="0" smtClean="0"/>
              <a:t>o? </a:t>
            </a:r>
          </a:p>
          <a:p>
            <a:pPr marL="173038" lvl="1" indent="-173038"/>
            <a:endParaRPr lang="en-US" sz="1400" dirty="0" smtClean="0"/>
          </a:p>
          <a:p>
            <a:pPr marL="173038" lvl="1" indent="-173038"/>
            <a:r>
              <a:rPr lang="en-US" sz="1400" dirty="0" smtClean="0"/>
              <a:t>Next steps</a:t>
            </a:r>
          </a:p>
          <a:p>
            <a:pPr marL="173038" indent="-173038">
              <a:buFont typeface="Arial" panose="020B0604020202020204" pitchFamily="34" charset="0"/>
              <a:buChar char="•"/>
            </a:pPr>
            <a:endParaRPr lang="en-US" sz="1400" dirty="0" smtClean="0"/>
          </a:p>
          <a:p>
            <a:pPr marL="173038" indent="-173038">
              <a:buFont typeface="Arial" panose="020B0604020202020204" pitchFamily="34" charset="0"/>
              <a:buChar char="•"/>
            </a:pPr>
            <a:endParaRPr lang="en-US" sz="1400" dirty="0"/>
          </a:p>
        </p:txBody>
      </p:sp>
      <p:sp>
        <p:nvSpPr>
          <p:cNvPr id="21507" name="Rectangle 15"/>
          <p:cNvSpPr>
            <a:spLocks noGrp="1"/>
          </p:cNvSpPr>
          <p:nvPr>
            <p:ph type="title"/>
          </p:nvPr>
        </p:nvSpPr>
        <p:spPr/>
        <p:txBody>
          <a:bodyPr/>
          <a:lstStyle/>
          <a:p>
            <a:r>
              <a:rPr lang="en-GB" altLang="en-US" smtClean="0"/>
              <a:t>Agenda</a:t>
            </a:r>
            <a:endParaRPr lang="en-US" altLang="en-US" smtClean="0"/>
          </a:p>
        </p:txBody>
      </p:sp>
    </p:spTree>
    <p:extLst>
      <p:ext uri="{BB962C8B-B14F-4D97-AF65-F5344CB8AC3E}">
        <p14:creationId xmlns:p14="http://schemas.microsoft.com/office/powerpoint/2010/main" val="217872613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2"/>
          <p:cNvSpPr>
            <a:spLocks noGrp="1"/>
          </p:cNvSpPr>
          <p:nvPr>
            <p:ph type="title"/>
          </p:nvPr>
        </p:nvSpPr>
        <p:spPr/>
        <p:txBody>
          <a:bodyPr/>
          <a:lstStyle/>
          <a:p>
            <a:r>
              <a:rPr lang="en-US" altLang="en-US" smtClean="0"/>
              <a:t>Next steps for you…</a:t>
            </a:r>
          </a:p>
        </p:txBody>
      </p:sp>
      <p:sp>
        <p:nvSpPr>
          <p:cNvPr id="40962" name="Content Placeholder 1"/>
          <p:cNvSpPr>
            <a:spLocks noGrp="1"/>
          </p:cNvSpPr>
          <p:nvPr>
            <p:ph idx="1"/>
          </p:nvPr>
        </p:nvSpPr>
        <p:spPr/>
        <p:txBody>
          <a:bodyPr/>
          <a:lstStyle/>
          <a:p>
            <a:pPr marL="0" lvl="1" indent="0">
              <a:spcAft>
                <a:spcPts val="600"/>
              </a:spcAft>
              <a:buNone/>
            </a:pPr>
            <a:r>
              <a:rPr lang="en-US" sz="1400" b="1" dirty="0" smtClean="0"/>
              <a:t>Request a coach</a:t>
            </a:r>
          </a:p>
          <a:p>
            <a:pPr marL="173038" lvl="1" indent="-173038">
              <a:spcAft>
                <a:spcPts val="600"/>
              </a:spcAft>
            </a:pPr>
            <a:r>
              <a:rPr lang="en-US" sz="1400" dirty="0" smtClean="0"/>
              <a:t>Send an email to: </a:t>
            </a:r>
            <a:r>
              <a:rPr lang="en-US" sz="1400" dirty="0" smtClean="0">
                <a:hlinkClick r:id="rId3"/>
              </a:rPr>
              <a:t>transitionassistance@deloitte.com</a:t>
            </a:r>
            <a:r>
              <a:rPr lang="en-US" sz="1400" dirty="0" smtClean="0"/>
              <a:t> </a:t>
            </a:r>
          </a:p>
          <a:p>
            <a:pPr marL="0" lvl="1" indent="0">
              <a:spcAft>
                <a:spcPts val="600"/>
              </a:spcAft>
              <a:buNone/>
            </a:pPr>
            <a:endParaRPr lang="en-US" sz="1400" dirty="0" smtClean="0"/>
          </a:p>
          <a:p>
            <a:pPr marL="0" lvl="1" indent="0">
              <a:spcAft>
                <a:spcPts val="600"/>
              </a:spcAft>
              <a:buNone/>
            </a:pPr>
            <a:r>
              <a:rPr lang="en-US" sz="1400" b="1" dirty="0" smtClean="0"/>
              <a:t>Visit http</a:t>
            </a:r>
            <a:r>
              <a:rPr lang="en-US" sz="1400" b="1" dirty="0"/>
              <a:t>:</a:t>
            </a:r>
            <a:r>
              <a:rPr lang="en-US" sz="1400" dirty="0" smtClean="0">
                <a:hlinkClick r:id="rId4" action="ppaction://hlinkfile"/>
              </a:rPr>
              <a:t>//transitionassistance.deloitte.com</a:t>
            </a:r>
            <a:endParaRPr lang="en-US" sz="1400" dirty="0" smtClean="0"/>
          </a:p>
          <a:p>
            <a:pPr marL="174625" lvl="2" indent="-174625">
              <a:spcAft>
                <a:spcPts val="600"/>
              </a:spcAft>
              <a:buFont typeface="Arial" panose="020B0604020202020204" pitchFamily="34" charset="0"/>
              <a:buChar char="•"/>
            </a:pPr>
            <a:r>
              <a:rPr lang="en-US" sz="1400" dirty="0" smtClean="0"/>
              <a:t>Online guidance and tools</a:t>
            </a:r>
          </a:p>
          <a:p>
            <a:pPr marL="174625" lvl="2" indent="-174625">
              <a:spcAft>
                <a:spcPts val="600"/>
              </a:spcAft>
              <a:buFont typeface="Arial" panose="020B0604020202020204" pitchFamily="34" charset="0"/>
              <a:buChar char="•"/>
            </a:pPr>
            <a:r>
              <a:rPr lang="en-US" sz="1400" dirty="0" smtClean="0"/>
              <a:t>Recorded job search webinars</a:t>
            </a:r>
          </a:p>
          <a:p>
            <a:pPr marL="0" lvl="2" indent="0">
              <a:spcAft>
                <a:spcPts val="600"/>
              </a:spcAft>
              <a:buNone/>
            </a:pPr>
            <a:endParaRPr lang="en-US" sz="1400" dirty="0"/>
          </a:p>
          <a:p>
            <a:pPr marL="0" lvl="2" indent="0">
              <a:spcAft>
                <a:spcPts val="600"/>
              </a:spcAft>
              <a:buNone/>
            </a:pPr>
            <a:r>
              <a:rPr lang="en-US" sz="1400" b="1" dirty="0" smtClean="0"/>
              <a:t>Attend Tuesday virtual </a:t>
            </a:r>
            <a:r>
              <a:rPr lang="en-US" sz="1400" b="1" dirty="0"/>
              <a:t>n</a:t>
            </a:r>
            <a:r>
              <a:rPr lang="en-US" sz="1400" b="1" dirty="0" smtClean="0"/>
              <a:t>etworking call</a:t>
            </a:r>
          </a:p>
          <a:p>
            <a:pPr marL="173038" lvl="2" indent="-173038">
              <a:spcAft>
                <a:spcPts val="600"/>
              </a:spcAft>
              <a:buFont typeface="Arial" panose="020B0604020202020204" pitchFamily="34" charset="0"/>
              <a:buChar char="•"/>
            </a:pPr>
            <a:r>
              <a:rPr lang="en-US" sz="1400" dirty="0" smtClean="0"/>
              <a:t>12pmCST/1pmEST/10amPST</a:t>
            </a:r>
          </a:p>
          <a:p>
            <a:pPr marL="304800" lvl="3" indent="0">
              <a:spcAft>
                <a:spcPts val="600"/>
              </a:spcAft>
              <a:buNone/>
            </a:pPr>
            <a:endParaRPr lang="en-US" sz="1400" dirty="0" smtClean="0"/>
          </a:p>
          <a:p>
            <a:pPr marL="152400" lvl="2" indent="0">
              <a:spcAft>
                <a:spcPts val="600"/>
              </a:spcAft>
              <a:buNone/>
            </a:pPr>
            <a:endParaRPr lang="en-US" sz="1400" dirty="0"/>
          </a:p>
        </p:txBody>
      </p:sp>
    </p:spTree>
    <p:extLst>
      <p:ext uri="{BB962C8B-B14F-4D97-AF65-F5344CB8AC3E}">
        <p14:creationId xmlns:p14="http://schemas.microsoft.com/office/powerpoint/2010/main" val="366530341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SOC_Text2"/>
          <p:cNvSpPr txBox="1">
            <a:spLocks/>
          </p:cNvSpPr>
          <p:nvPr/>
        </p:nvSpPr>
        <p:spPr bwMode="gray">
          <a:xfrm>
            <a:off x="387859" y="5523292"/>
            <a:ext cx="7079737" cy="1136099"/>
          </a:xfrm>
          <a:prstGeom prst="rect">
            <a:avLst/>
          </a:prstGeom>
        </p:spPr>
        <p:txBody>
          <a:bodyPr lIns="0" rIns="0" anchor="b" anchorCtr="0">
            <a:normAutofit fontScale="92500"/>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SzPct val="60000"/>
              <a:buFont typeface="Courier New" panose="02070309020205020404" pitchFamily="49" charset="0"/>
              <a:buChar char="o"/>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900"/>
              </a:lnSpc>
            </a:pPr>
            <a:r>
              <a:rPr lang="en-US" sz="700" b="1" dirty="0" smtClean="0">
                <a:solidFill>
                  <a:schemeClr val="tx1"/>
                </a:solidFill>
              </a:rPr>
              <a:t>About Deloitte</a:t>
            </a:r>
            <a:r>
              <a:rPr lang="en-US" sz="700" dirty="0" smtClean="0">
                <a:solidFill>
                  <a:schemeClr val="tx1"/>
                </a:solidFill>
              </a:rPr>
              <a:t/>
            </a:r>
            <a:br>
              <a:rPr lang="en-US" sz="700" dirty="0" smtClean="0">
                <a:solidFill>
                  <a:schemeClr val="tx1"/>
                </a:solidFill>
              </a:rPr>
            </a:br>
            <a:r>
              <a:rPr lang="en-US" sz="700" dirty="0" smtClean="0">
                <a:solidFill>
                  <a:schemeClr val="tx1"/>
                </a:solidFill>
              </a:rPr>
              <a:t>Deloitte refers to one or more of Deloitte </a:t>
            </a:r>
            <a:r>
              <a:rPr lang="en-US" sz="700" noProof="1" smtClean="0">
                <a:solidFill>
                  <a:schemeClr val="tx1"/>
                </a:solidFill>
              </a:rPr>
              <a:t>Touche</a:t>
            </a:r>
            <a:r>
              <a:rPr lang="en-US" sz="700" dirty="0" smtClean="0">
                <a:solidFill>
                  <a:schemeClr val="tx1"/>
                </a:solidFill>
              </a:rPr>
              <a:t> Tohmatsu Limited, a UK private company limited by guarantee (“DTTL”), its network of member firms, and their related entities. DTTL and each of its member firms are legally separate and independent entities. DTTL (also referred to as “Deloitte Global”) does not provide services to clients. Please see </a:t>
            </a:r>
            <a:r>
              <a:rPr lang="en-US" sz="700" dirty="0" smtClean="0">
                <a:solidFill>
                  <a:schemeClr val="tx1"/>
                </a:solidFill>
                <a:hlinkClick r:id="rId3"/>
              </a:rPr>
              <a:t>www.deloitte.com/about</a:t>
            </a:r>
            <a:r>
              <a:rPr lang="en-US" sz="700" dirty="0" smtClean="0">
                <a:solidFill>
                  <a:schemeClr val="tx1"/>
                </a:solidFill>
              </a:rPr>
              <a:t> for a detailed description of DTTL and its member firms. Please see </a:t>
            </a:r>
            <a:r>
              <a:rPr lang="en-US" sz="700" dirty="0" smtClean="0">
                <a:solidFill>
                  <a:schemeClr val="tx1"/>
                </a:solidFill>
                <a:hlinkClick r:id="rId4"/>
              </a:rPr>
              <a:t>www.deloitte.com/us/about</a:t>
            </a:r>
            <a:r>
              <a:rPr lang="en-US" sz="700" dirty="0" smtClean="0">
                <a:solidFill>
                  <a:schemeClr val="tx1"/>
                </a:solidFill>
              </a:rPr>
              <a:t> for a detailed description of the legal structure of Deloitte LLP and its subsidiaries. Certain services may not be available to attest clients under the rules and regulations of public accounting.</a:t>
            </a:r>
            <a:br>
              <a:rPr lang="en-US" sz="700" dirty="0" smtClean="0">
                <a:solidFill>
                  <a:schemeClr val="tx1"/>
                </a:solidFill>
              </a:rPr>
            </a:br>
            <a:r>
              <a:rPr lang="en-US" sz="700" dirty="0" smtClean="0">
                <a:solidFill>
                  <a:schemeClr val="tx1"/>
                </a:solidFill>
              </a:rPr>
              <a:t/>
            </a:r>
            <a:br>
              <a:rPr lang="en-US" sz="700" dirty="0" smtClean="0">
                <a:solidFill>
                  <a:schemeClr val="tx1"/>
                </a:solidFill>
              </a:rPr>
            </a:br>
            <a:r>
              <a:rPr lang="en-US" sz="700" dirty="0" smtClean="0">
                <a:solidFill>
                  <a:schemeClr val="tx1"/>
                </a:solidFill>
              </a:rPr>
              <a:t>Copyright © 2016 Deloitte Development LLC. All rights reserved.</a:t>
            </a:r>
            <a:br>
              <a:rPr lang="en-US" sz="700" dirty="0" smtClean="0">
                <a:solidFill>
                  <a:schemeClr val="tx1"/>
                </a:solidFill>
              </a:rPr>
            </a:br>
            <a:r>
              <a:rPr lang="en-US" sz="700" dirty="0" smtClean="0">
                <a:solidFill>
                  <a:schemeClr val="tx1"/>
                </a:solidFill>
              </a:rPr>
              <a:t>36 USC 220506</a:t>
            </a:r>
            <a:br>
              <a:rPr lang="en-US" sz="700" dirty="0" smtClean="0">
                <a:solidFill>
                  <a:schemeClr val="tx1"/>
                </a:solidFill>
              </a:rPr>
            </a:br>
            <a:endParaRPr lang="en-US" sz="700" dirty="0">
              <a:solidFill>
                <a:schemeClr val="tx1"/>
              </a:solidFill>
            </a:endParaRPr>
          </a:p>
        </p:txBody>
      </p:sp>
      <p:pic>
        <p:nvPicPr>
          <p:cNvPr id="14" name="USOC"/>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935" y="4738328"/>
            <a:ext cx="3546011" cy="740664"/>
          </a:xfrm>
          <a:prstGeom prst="rect">
            <a:avLst/>
          </a:prstGeom>
        </p:spPr>
      </p:pic>
    </p:spTree>
    <p:extLst>
      <p:ext uri="{BB962C8B-B14F-4D97-AF65-F5344CB8AC3E}">
        <p14:creationId xmlns:p14="http://schemas.microsoft.com/office/powerpoint/2010/main" val="1141312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p:cNvSpPr>
            <a:spLocks noGrp="1"/>
          </p:cNvSpPr>
          <p:nvPr>
            <p:ph type="title"/>
          </p:nvPr>
        </p:nvSpPr>
        <p:spPr/>
        <p:txBody>
          <a:bodyPr/>
          <a:lstStyle/>
          <a:p>
            <a:r>
              <a:rPr lang="en-US" altLang="en-US" dirty="0" smtClean="0"/>
              <a:t>What is </a:t>
            </a:r>
            <a:r>
              <a:rPr lang="en-US" altLang="en-US" dirty="0" smtClean="0"/>
              <a:t>Transition </a:t>
            </a:r>
            <a:r>
              <a:rPr lang="en-US" altLang="en-US" dirty="0"/>
              <a:t>A</a:t>
            </a:r>
            <a:r>
              <a:rPr lang="en-US" altLang="en-US" dirty="0" smtClean="0"/>
              <a:t>ssistance</a:t>
            </a:r>
            <a:r>
              <a:rPr lang="en-US" altLang="en-US" dirty="0" smtClean="0"/>
              <a:t>?	</a:t>
            </a:r>
          </a:p>
        </p:txBody>
      </p:sp>
      <p:sp>
        <p:nvSpPr>
          <p:cNvPr id="23554" name="Content Placeholder 1"/>
          <p:cNvSpPr>
            <a:spLocks noGrp="1"/>
          </p:cNvSpPr>
          <p:nvPr>
            <p:ph sz="quarter" idx="10"/>
          </p:nvPr>
        </p:nvSpPr>
        <p:spPr/>
        <p:txBody>
          <a:bodyPr/>
          <a:lstStyle/>
          <a:p>
            <a:pPr marL="173038" lvl="1" indent="-173038"/>
            <a:r>
              <a:rPr lang="en-US" altLang="en-US" sz="1400" dirty="0" smtClean="0"/>
              <a:t>Transition </a:t>
            </a:r>
            <a:r>
              <a:rPr lang="en-US" altLang="en-US" sz="1400" dirty="0" smtClean="0"/>
              <a:t>Assistance </a:t>
            </a:r>
            <a:r>
              <a:rPr lang="en-US" altLang="en-US" sz="1400" dirty="0" smtClean="0"/>
              <a:t>(TA) provides guidance and coaching to help you identify, select and obtain a new position that is in line with your skills and career goals. Individual coaching and tools can assist you with each step of the job search process.</a:t>
            </a:r>
          </a:p>
          <a:p>
            <a:pPr marL="173038" lvl="1" indent="-173038"/>
            <a:endParaRPr lang="en-US" altLang="en-US" sz="1400" dirty="0"/>
          </a:p>
        </p:txBody>
      </p:sp>
      <p:pic>
        <p:nvPicPr>
          <p:cNvPr id="9" name="Content Placeholder 8"/>
          <p:cNvPicPr>
            <a:picLocks noGrp="1" noChangeAspect="1"/>
          </p:cNvPicPr>
          <p:nvPr>
            <p:ph sz="quarter" idx="20"/>
          </p:nvPr>
        </p:nvPicPr>
        <p:blipFill rotWithShape="1">
          <a:blip r:embed="rId3">
            <a:extLst>
              <a:ext uri="{28A0092B-C50C-407E-A947-70E740481C1C}">
                <a14:useLocalDpi xmlns:a14="http://schemas.microsoft.com/office/drawing/2010/main" val="0"/>
              </a:ext>
            </a:extLst>
          </a:blip>
          <a:srcRect l="39306" t="2258" r="-145" b="2189"/>
          <a:stretch/>
        </p:blipFill>
        <p:spPr>
          <a:xfrm>
            <a:off x="4786313" y="1670050"/>
            <a:ext cx="3992562" cy="4711700"/>
          </a:xfrm>
        </p:spPr>
      </p:pic>
    </p:spTree>
    <p:extLst>
      <p:ext uri="{BB962C8B-B14F-4D97-AF65-F5344CB8AC3E}">
        <p14:creationId xmlns:p14="http://schemas.microsoft.com/office/powerpoint/2010/main" val="83645178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p:txBody>
          <a:bodyPr/>
          <a:lstStyle/>
          <a:p>
            <a:r>
              <a:rPr lang="en-US" altLang="en-US" smtClean="0"/>
              <a:t>TA roadmap to career transition </a:t>
            </a:r>
            <a:endParaRPr lang="en-US" altLang="en-US" dirty="0" smtClean="0"/>
          </a:p>
        </p:txBody>
      </p:sp>
      <p:pic>
        <p:nvPicPr>
          <p:cNvPr id="2" name="Picture 1"/>
          <p:cNvPicPr>
            <a:picLocks noChangeAspect="1"/>
          </p:cNvPicPr>
          <p:nvPr/>
        </p:nvPicPr>
        <p:blipFill>
          <a:blip r:embed="rId3"/>
          <a:stretch>
            <a:fillRect/>
          </a:stretch>
        </p:blipFill>
        <p:spPr>
          <a:xfrm>
            <a:off x="91573" y="757144"/>
            <a:ext cx="8676190" cy="5447619"/>
          </a:xfrm>
          <a:prstGeom prst="rect">
            <a:avLst/>
          </a:prstGeom>
        </p:spPr>
      </p:pic>
    </p:spTree>
    <p:extLst>
      <p:ext uri="{BB962C8B-B14F-4D97-AF65-F5344CB8AC3E}">
        <p14:creationId xmlns:p14="http://schemas.microsoft.com/office/powerpoint/2010/main" val="168224727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smtClean="0"/>
              <a:t>Transition </a:t>
            </a:r>
            <a:r>
              <a:rPr lang="en-US" altLang="en-US" dirty="0" smtClean="0"/>
              <a:t>Assistance </a:t>
            </a:r>
            <a:r>
              <a:rPr lang="en-US" altLang="en-US" dirty="0" smtClean="0"/>
              <a:t>services and resources</a:t>
            </a:r>
          </a:p>
        </p:txBody>
      </p:sp>
      <p:graphicFrame>
        <p:nvGraphicFramePr>
          <p:cNvPr id="10" name="Content Placeholder 9"/>
          <p:cNvGraphicFramePr>
            <a:graphicFrameLocks noGrp="1"/>
          </p:cNvGraphicFramePr>
          <p:nvPr>
            <p:ph sz="quarter" idx="10"/>
            <p:extLst>
              <p:ext uri="{D42A27DB-BD31-4B8C-83A1-F6EECF244321}">
                <p14:modId xmlns:p14="http://schemas.microsoft.com/office/powerpoint/2010/main" val="3774126530"/>
              </p:ext>
            </p:extLst>
          </p:nvPr>
        </p:nvGraphicFramePr>
        <p:xfrm>
          <a:off x="376238" y="1665288"/>
          <a:ext cx="3979862" cy="3840480"/>
        </p:xfrm>
        <a:graphic>
          <a:graphicData uri="http://schemas.openxmlformats.org/drawingml/2006/table">
            <a:tbl>
              <a:tblPr firstRow="1" bandRow="1">
                <a:tableStyleId>{69CF1AB2-1976-4502-BF36-3FF5EA218861}</a:tableStyleId>
              </a:tblPr>
              <a:tblGrid>
                <a:gridCol w="3979862"/>
              </a:tblGrid>
              <a:tr h="245463">
                <a:tc>
                  <a:txBody>
                    <a:bodyPr/>
                    <a:lstStyle/>
                    <a:p>
                      <a:r>
                        <a:rPr lang="en-US" sz="1200" dirty="0" smtClean="0">
                          <a:solidFill>
                            <a:schemeClr val="accent1"/>
                          </a:solidFill>
                        </a:rPr>
                        <a:t>Individual, customized coaching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r>
              <a:tr h="370840">
                <a:tc>
                  <a:txBody>
                    <a:bodyPr/>
                    <a:lstStyle/>
                    <a:p>
                      <a:pPr marL="171450" indent="-171450">
                        <a:buFont typeface="Arial" panose="020B0604020202020204" pitchFamily="34" charset="0"/>
                        <a:buChar char="•"/>
                      </a:pPr>
                      <a:r>
                        <a:rPr lang="en-US" sz="1200" dirty="0" smtClean="0"/>
                        <a:t>Career planning assistance</a:t>
                      </a:r>
                      <a:br>
                        <a:rPr lang="en-US" sz="1200" dirty="0" smtClean="0"/>
                      </a:br>
                      <a:r>
                        <a:rPr lang="en-US" sz="1200" dirty="0" smtClean="0"/>
                        <a:t>and self assessment review</a:t>
                      </a:r>
                    </a:p>
                    <a:p>
                      <a:pPr marL="171450" indent="-171450">
                        <a:buFont typeface="Arial" panose="020B0604020202020204" pitchFamily="34" charset="0"/>
                        <a:buChar char="•"/>
                      </a:pPr>
                      <a:r>
                        <a:rPr lang="en-US" sz="1200" dirty="0" smtClean="0"/>
                        <a:t>Overall job search strategy development </a:t>
                      </a:r>
                    </a:p>
                    <a:p>
                      <a:pPr marL="171450" indent="-171450">
                        <a:buFont typeface="Arial" panose="020B0604020202020204" pitchFamily="34" charset="0"/>
                        <a:buChar char="•"/>
                      </a:pPr>
                      <a:r>
                        <a:rPr lang="en-US" sz="1200" dirty="0" smtClean="0"/>
                        <a:t>Resume review and feedback on personal marketing materials</a:t>
                      </a:r>
                    </a:p>
                    <a:p>
                      <a:pPr marL="171450" indent="-171450">
                        <a:buFont typeface="Arial" panose="020B0604020202020204" pitchFamily="34" charset="0"/>
                        <a:buChar char="•"/>
                      </a:pPr>
                      <a:r>
                        <a:rPr lang="en-US" sz="1200" dirty="0" smtClean="0"/>
                        <a:t>Effective networking strategies</a:t>
                      </a:r>
                    </a:p>
                    <a:p>
                      <a:pPr marL="171450" indent="-171450">
                        <a:buFont typeface="Arial" panose="020B0604020202020204" pitchFamily="34" charset="0"/>
                        <a:buChar char="•"/>
                      </a:pPr>
                      <a:r>
                        <a:rPr lang="en-US" sz="1200" dirty="0" smtClean="0"/>
                        <a:t>Interview tips and mock interview practice</a:t>
                      </a:r>
                    </a:p>
                    <a:p>
                      <a:pPr marL="171450" indent="-171450">
                        <a:buFont typeface="Arial" panose="020B0604020202020204" pitchFamily="34" charset="0"/>
                        <a:buChar char="•"/>
                      </a:pPr>
                      <a:r>
                        <a:rPr lang="en-US" sz="1200" dirty="0" smtClean="0"/>
                        <a:t>Offer evaluation and salary negotiation </a:t>
                      </a:r>
                      <a:br>
                        <a:rPr lang="en-US" sz="1200" dirty="0" smtClean="0"/>
                      </a:br>
                      <a:r>
                        <a:rPr lang="en-US" sz="1200" dirty="0" smtClean="0"/>
                        <a:t>best practices</a:t>
                      </a:r>
                    </a:p>
                    <a:p>
                      <a:pPr marL="171450" indent="-171450">
                        <a:buFont typeface="Arial" panose="020B0604020202020204" pitchFamily="34" charset="0"/>
                        <a:buChar char="•"/>
                      </a:pPr>
                      <a:endParaRPr lang="en-US" sz="1200" dirty="0" smtClean="0"/>
                    </a:p>
                    <a:p>
                      <a:pPr marL="0" indent="0">
                        <a:buFont typeface="Arial" panose="020B0604020202020204" pitchFamily="34" charset="0"/>
                        <a:buNone/>
                      </a:pPr>
                      <a:r>
                        <a:rPr lang="en-US" sz="1200" b="1" dirty="0" smtClean="0"/>
                        <a:t>Additional services</a:t>
                      </a:r>
                    </a:p>
                    <a:p>
                      <a:pPr marL="171450" indent="-171450">
                        <a:buFont typeface="Arial" panose="020B0604020202020204" pitchFamily="34" charset="0"/>
                        <a:buChar char="•"/>
                      </a:pPr>
                      <a:r>
                        <a:rPr lang="en-US" sz="1200" dirty="0" smtClean="0"/>
                        <a:t>Live networking calls</a:t>
                      </a:r>
                      <a:br>
                        <a:rPr lang="en-US" sz="1200" dirty="0" smtClean="0"/>
                      </a:br>
                      <a:r>
                        <a:rPr lang="en-US" sz="1200" dirty="0" smtClean="0"/>
                        <a:t>—exchange job search strategy ideas, tips </a:t>
                      </a:r>
                      <a:br>
                        <a:rPr lang="en-US" sz="1200" dirty="0" smtClean="0"/>
                      </a:br>
                      <a:r>
                        <a:rPr lang="en-US" sz="1200" dirty="0" smtClean="0"/>
                        <a:t>and contacts with fellow Deloitte alumni</a:t>
                      </a:r>
                      <a:br>
                        <a:rPr lang="en-US" sz="1200" dirty="0" smtClean="0"/>
                      </a:br>
                      <a:r>
                        <a:rPr lang="en-US" sz="1200" dirty="0" smtClean="0"/>
                        <a:t>in transition</a:t>
                      </a:r>
                    </a:p>
                    <a:p>
                      <a:pPr marL="171450" indent="-171450">
                        <a:buFont typeface="Arial" panose="020B0604020202020204" pitchFamily="34" charset="0"/>
                        <a:buChar char="•"/>
                      </a:pPr>
                      <a:r>
                        <a:rPr lang="en-US" sz="1200" dirty="0" smtClean="0"/>
                        <a:t> “Career transition strategies”</a:t>
                      </a:r>
                      <a:r>
                        <a:rPr lang="en-US" sz="1200" baseline="0" dirty="0" smtClean="0"/>
                        <a:t/>
                      </a:r>
                      <a:br>
                        <a:rPr lang="en-US" sz="1200" baseline="0" dirty="0" smtClean="0"/>
                      </a:br>
                      <a:r>
                        <a:rPr lang="en-US" sz="1200" baseline="0" dirty="0" smtClean="0"/>
                        <a:t>—</a:t>
                      </a:r>
                      <a:r>
                        <a:rPr lang="en-US" sz="1200" dirty="0" smtClean="0"/>
                        <a:t>e-brief providing information and tips relative to a job search </a:t>
                      </a:r>
                    </a:p>
                    <a:p>
                      <a:endParaRPr lang="en-US" sz="1200" dirty="0"/>
                    </a:p>
                  </a:txBody>
                  <a:tcPr marR="4572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r>
            </a:tbl>
          </a:graphicData>
        </a:graphic>
      </p:graphicFrame>
      <p:graphicFrame>
        <p:nvGraphicFramePr>
          <p:cNvPr id="11" name="Content Placeholder 10"/>
          <p:cNvGraphicFramePr>
            <a:graphicFrameLocks noGrp="1"/>
          </p:cNvGraphicFramePr>
          <p:nvPr>
            <p:ph sz="quarter" idx="20"/>
            <p:extLst>
              <p:ext uri="{D42A27DB-BD31-4B8C-83A1-F6EECF244321}">
                <p14:modId xmlns:p14="http://schemas.microsoft.com/office/powerpoint/2010/main" val="3835339983"/>
              </p:ext>
            </p:extLst>
          </p:nvPr>
        </p:nvGraphicFramePr>
        <p:xfrm>
          <a:off x="4561610" y="1665288"/>
          <a:ext cx="4217266" cy="4023360"/>
        </p:xfrm>
        <a:graphic>
          <a:graphicData uri="http://schemas.openxmlformats.org/drawingml/2006/table">
            <a:tbl>
              <a:tblPr firstRow="1" bandRow="1">
                <a:tableStyleId>{5C22544A-7EE6-4342-B048-85BDC9FD1C3A}</a:tableStyleId>
              </a:tblPr>
              <a:tblGrid>
                <a:gridCol w="4217266"/>
              </a:tblGrid>
              <a:tr h="223897">
                <a:tc>
                  <a:txBody>
                    <a:bodyPr/>
                    <a:lstStyle/>
                    <a:p>
                      <a:r>
                        <a:rPr lang="en-US" sz="1200" dirty="0" smtClean="0">
                          <a:solidFill>
                            <a:schemeClr val="accent1"/>
                          </a:solidFill>
                        </a:rPr>
                        <a:t>Critical transition resources</a:t>
                      </a:r>
                      <a:endParaRPr lang="en-US" sz="1200" dirty="0">
                        <a:solidFill>
                          <a:schemeClr val="accent1"/>
                        </a:solidFill>
                      </a:endParaRPr>
                    </a:p>
                  </a:txBody>
                  <a:tcPr>
                    <a:lnT w="12700" cap="flat" cmpd="sng" algn="ctr">
                      <a:solidFill>
                        <a:schemeClr val="accent1"/>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r>
              <a:tr h="370840">
                <a:tc>
                  <a:txBody>
                    <a:bodyPr/>
                    <a:lstStyle/>
                    <a:p>
                      <a:pPr marL="171450" indent="-171450">
                        <a:buFont typeface="Arial" panose="020B0604020202020204" pitchFamily="34" charset="0"/>
                        <a:buChar char="•"/>
                        <a:tabLst/>
                      </a:pPr>
                      <a:r>
                        <a:rPr lang="en-US" sz="1200" b="1" dirty="0" smtClean="0"/>
                        <a:t>24/7 Access to online job resources—</a:t>
                      </a:r>
                      <a:r>
                        <a:rPr lang="en-US" sz="1200" dirty="0" smtClean="0"/>
                        <a:t>Variety of online resources, available</a:t>
                      </a:r>
                      <a:br>
                        <a:rPr lang="en-US" sz="1200" dirty="0" smtClean="0"/>
                      </a:br>
                      <a:r>
                        <a:rPr lang="en-US" sz="1200" dirty="0" smtClean="0"/>
                        <a:t>to supplement the 1:1 coaching, including:</a:t>
                      </a:r>
                    </a:p>
                    <a:p>
                      <a:pPr marL="171450" indent="-171450">
                        <a:buFont typeface="Arial" panose="020B0604020202020204" pitchFamily="34" charset="0"/>
                        <a:buChar char="•"/>
                        <a:tabLst/>
                      </a:pPr>
                      <a:endParaRPr lang="en-US" sz="1200" dirty="0" smtClean="0"/>
                    </a:p>
                    <a:p>
                      <a:pPr marL="344488" indent="-171450">
                        <a:buFont typeface="Verdana" panose="020B0604030504040204" pitchFamily="34" charset="0"/>
                        <a:buChar char="–"/>
                        <a:tabLst/>
                      </a:pPr>
                      <a:r>
                        <a:rPr lang="en-US" sz="1200" dirty="0" smtClean="0"/>
                        <a:t>Tips and Tools: Access our online “roadmap” with valuable guidance, resources and tools to support you in your job search journey. Visit </a:t>
                      </a:r>
                      <a:r>
                        <a:rPr lang="en-US" sz="1200" b="1" dirty="0" smtClean="0"/>
                        <a:t>http://transitionassistance.deloitte.com</a:t>
                      </a:r>
                      <a:r>
                        <a:rPr lang="en-US" sz="1200" dirty="0" smtClean="0"/>
                        <a:t> to access</a:t>
                      </a:r>
                    </a:p>
                    <a:p>
                      <a:pPr marL="344488" indent="-171450">
                        <a:buFont typeface="Verdana" panose="020B0604030504040204" pitchFamily="34" charset="0"/>
                        <a:buChar char="–"/>
                        <a:tabLst/>
                      </a:pPr>
                      <a:r>
                        <a:rPr lang="en-US" sz="1200" dirty="0" smtClean="0"/>
                        <a:t>LinkedIn Network: Join the official Deloitte US group on LinkedIn to stay connected with current Deloitte practitioners and alumni and to identify alumni at target employers </a:t>
                      </a:r>
                    </a:p>
                    <a:p>
                      <a:pPr marL="344488" indent="-171450">
                        <a:buFont typeface="Verdana" panose="020B0604030504040204" pitchFamily="34" charset="0"/>
                        <a:buChar char="–"/>
                        <a:tabLst/>
                      </a:pPr>
                      <a:r>
                        <a:rPr lang="en-US" sz="1200" dirty="0" smtClean="0"/>
                        <a:t>Job Leads: View job opportunities at companies interested in hiring Deloitte alumni. Visit the jobs dashboard to view the leads and apply </a:t>
                      </a:r>
                      <a:r>
                        <a:rPr lang="en-US" sz="1200" dirty="0" smtClean="0"/>
                        <a:t>directly:  </a:t>
                      </a:r>
                      <a:r>
                        <a:rPr lang="en-US" sz="1200" b="1" dirty="0" smtClean="0"/>
                        <a:t>https://talent.secure.force.com/jobs/jobsearch</a:t>
                      </a:r>
                      <a:endParaRPr lang="en-US" sz="1200" b="1" dirty="0" smtClean="0"/>
                    </a:p>
                    <a:p>
                      <a:endParaRPr lang="en-US" sz="1200" dirty="0"/>
                    </a:p>
                  </a:txBody>
                  <a:tcPr marR="45720">
                    <a:lnT w="9525" cap="flat" cmpd="sng" algn="ctr">
                      <a:solidFill>
                        <a:schemeClr val="accent6"/>
                      </a:solidFill>
                      <a:prstDash val="solid"/>
                      <a:round/>
                      <a:headEnd type="none" w="med" len="med"/>
                      <a:tailEnd type="none" w="med" len="med"/>
                    </a:lnT>
                    <a:lnB w="9525" cap="flat" cmpd="sng" algn="ctr">
                      <a:solidFill>
                        <a:schemeClr val="accent6"/>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01886491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smtClean="0"/>
              <a:t>Interactive roadmap—a journey </a:t>
            </a:r>
            <a:r>
              <a:rPr lang="en-US" altLang="en-US" dirty="0" smtClean="0"/>
              <a:t>begins</a:t>
            </a:r>
            <a:br>
              <a:rPr lang="en-US" altLang="en-US" dirty="0" smtClean="0"/>
            </a:br>
            <a:r>
              <a:rPr lang="en-US" sz="1600" b="1" dirty="0" smtClean="0">
                <a:solidFill>
                  <a:srgbClr val="43B02A"/>
                </a:solidFill>
              </a:rPr>
              <a:t>http</a:t>
            </a:r>
            <a:r>
              <a:rPr lang="en-US" sz="1600" b="1" dirty="0">
                <a:solidFill>
                  <a:srgbClr val="43B02A"/>
                </a:solidFill>
              </a:rPr>
              <a:t>://transitionassistance.deloitte.com</a:t>
            </a:r>
            <a:r>
              <a:rPr lang="en-US" sz="1600" dirty="0">
                <a:solidFill>
                  <a:srgbClr val="43B02A"/>
                </a:solidFill>
              </a:rPr>
              <a:t> </a:t>
            </a:r>
            <a:r>
              <a:rPr lang="en-US" altLang="en-US" dirty="0" smtClean="0"/>
              <a:t/>
            </a:r>
            <a:br>
              <a:rPr lang="en-US" altLang="en-US" dirty="0" smtClean="0"/>
            </a:br>
            <a:endParaRPr lang="en-US" altLang="en-US" dirty="0" smtClean="0">
              <a:solidFill>
                <a:srgbClr val="FF0000"/>
              </a:solidFill>
            </a:endParaRPr>
          </a:p>
        </p:txBody>
      </p:sp>
      <p:pic>
        <p:nvPicPr>
          <p:cNvPr id="2" name="Picture 1"/>
          <p:cNvPicPr>
            <a:picLocks noChangeAspect="1"/>
          </p:cNvPicPr>
          <p:nvPr/>
        </p:nvPicPr>
        <p:blipFill>
          <a:blip r:embed="rId3"/>
          <a:stretch>
            <a:fillRect/>
          </a:stretch>
        </p:blipFill>
        <p:spPr>
          <a:xfrm>
            <a:off x="0" y="1478071"/>
            <a:ext cx="8872000" cy="3670126"/>
          </a:xfrm>
          <a:prstGeom prst="rect">
            <a:avLst/>
          </a:prstGeom>
        </p:spPr>
      </p:pic>
    </p:spTree>
    <p:extLst>
      <p:ext uri="{BB962C8B-B14F-4D97-AF65-F5344CB8AC3E}">
        <p14:creationId xmlns:p14="http://schemas.microsoft.com/office/powerpoint/2010/main" val="129283485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76237" y="142135"/>
            <a:ext cx="8391525" cy="867515"/>
          </a:xfrm>
        </p:spPr>
        <p:txBody>
          <a:bodyPr/>
          <a:lstStyle/>
          <a:p>
            <a:r>
              <a:rPr lang="en-US" altLang="en-US" dirty="0" smtClean="0"/>
              <a:t>Official LinkedIn Group – Deloitte US</a:t>
            </a:r>
            <a:br>
              <a:rPr lang="en-US" altLang="en-US" dirty="0" smtClean="0"/>
            </a:br>
            <a:r>
              <a:rPr lang="en-US" altLang="en-US" sz="1400" dirty="0" smtClean="0"/>
              <a:t>Join to Network - </a:t>
            </a:r>
            <a:r>
              <a:rPr lang="en-US" sz="1400" b="1" dirty="0" smtClean="0">
                <a:solidFill>
                  <a:srgbClr val="43B02A"/>
                </a:solidFill>
              </a:rPr>
              <a:t>https</a:t>
            </a:r>
            <a:r>
              <a:rPr lang="en-US" sz="1400" b="1" dirty="0">
                <a:solidFill>
                  <a:srgbClr val="43B02A"/>
                </a:solidFill>
              </a:rPr>
              <a:t>://www.linkedin.com/groups/3727918</a:t>
            </a:r>
            <a:r>
              <a:rPr lang="en-US" sz="1400" b="1" dirty="0" smtClean="0">
                <a:solidFill>
                  <a:srgbClr val="43B02A"/>
                </a:solidFill>
              </a:rPr>
              <a:t/>
            </a:r>
            <a:br>
              <a:rPr lang="en-US" sz="1400" b="1" dirty="0" smtClean="0">
                <a:solidFill>
                  <a:srgbClr val="43B02A"/>
                </a:solidFill>
              </a:rPr>
            </a:br>
            <a:r>
              <a:rPr lang="en-US" altLang="en-US" sz="1400" dirty="0" smtClean="0"/>
              <a:t/>
            </a:r>
            <a:br>
              <a:rPr lang="en-US" altLang="en-US" sz="1400" dirty="0" smtClean="0"/>
            </a:br>
            <a:endParaRPr lang="en-US" altLang="en-US" sz="1400" dirty="0" smtClean="0">
              <a:solidFill>
                <a:srgbClr val="FF0000"/>
              </a:solidFill>
            </a:endParaRPr>
          </a:p>
        </p:txBody>
      </p:sp>
      <p:pic>
        <p:nvPicPr>
          <p:cNvPr id="3" name="Picture 2"/>
          <p:cNvPicPr>
            <a:picLocks noChangeAspect="1"/>
          </p:cNvPicPr>
          <p:nvPr/>
        </p:nvPicPr>
        <p:blipFill>
          <a:blip r:embed="rId3"/>
          <a:stretch>
            <a:fillRect/>
          </a:stretch>
        </p:blipFill>
        <p:spPr>
          <a:xfrm>
            <a:off x="56367" y="1009651"/>
            <a:ext cx="9031266" cy="5133540"/>
          </a:xfrm>
          <a:prstGeom prst="rect">
            <a:avLst/>
          </a:prstGeom>
        </p:spPr>
      </p:pic>
    </p:spTree>
    <p:extLst>
      <p:ext uri="{BB962C8B-B14F-4D97-AF65-F5344CB8AC3E}">
        <p14:creationId xmlns:p14="http://schemas.microsoft.com/office/powerpoint/2010/main" val="264059163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smtClean="0"/>
              <a:t>Marketplace jobs—a valuable 24/7 job search </a:t>
            </a:r>
            <a:r>
              <a:rPr lang="en-US" altLang="en-US" dirty="0" smtClean="0"/>
              <a:t>resource</a:t>
            </a:r>
            <a:br>
              <a:rPr lang="en-US" altLang="en-US" dirty="0" smtClean="0"/>
            </a:br>
            <a:r>
              <a:rPr lang="en-US" altLang="en-US" dirty="0" smtClean="0"/>
              <a:t> </a:t>
            </a:r>
            <a:r>
              <a:rPr lang="en-US" sz="1600" b="1" dirty="0">
                <a:solidFill>
                  <a:srgbClr val="43B02A"/>
                </a:solidFill>
              </a:rPr>
              <a:t>https://talent.secure.force.com/jobs/jobsearch</a:t>
            </a:r>
            <a:r>
              <a:rPr lang="en-US" b="1" dirty="0"/>
              <a:t/>
            </a:r>
            <a:br>
              <a:rPr lang="en-US" b="1" dirty="0"/>
            </a:br>
            <a:endParaRPr lang="en-US" altLang="en-US" dirty="0" smtClean="0"/>
          </a:p>
        </p:txBody>
      </p:sp>
      <p:pic>
        <p:nvPicPr>
          <p:cNvPr id="2" name="Picture 1"/>
          <p:cNvPicPr>
            <a:picLocks noChangeAspect="1"/>
          </p:cNvPicPr>
          <p:nvPr/>
        </p:nvPicPr>
        <p:blipFill>
          <a:blip r:embed="rId3"/>
          <a:stretch>
            <a:fillRect/>
          </a:stretch>
        </p:blipFill>
        <p:spPr>
          <a:xfrm>
            <a:off x="-4191" y="1457571"/>
            <a:ext cx="9152381" cy="3942857"/>
          </a:xfrm>
          <a:prstGeom prst="rect">
            <a:avLst/>
          </a:prstGeom>
        </p:spPr>
      </p:pic>
    </p:spTree>
    <p:extLst>
      <p:ext uri="{BB962C8B-B14F-4D97-AF65-F5344CB8AC3E}">
        <p14:creationId xmlns:p14="http://schemas.microsoft.com/office/powerpoint/2010/main" val="389400420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Deloitte </a:t>
            </a:r>
            <a:r>
              <a:rPr lang="en-US" altLang="en-US" dirty="0" smtClean="0"/>
              <a:t>Sponsored </a:t>
            </a:r>
            <a:r>
              <a:rPr lang="en-US" altLang="en-US" dirty="0" smtClean="0"/>
              <a:t>Job </a:t>
            </a:r>
            <a:r>
              <a:rPr lang="en-US" altLang="en-US" dirty="0" smtClean="0"/>
              <a:t>board</a:t>
            </a:r>
          </a:p>
        </p:txBody>
      </p:sp>
      <p:pic>
        <p:nvPicPr>
          <p:cNvPr id="2" name="Picture 1"/>
          <p:cNvPicPr>
            <a:picLocks noChangeAspect="1"/>
          </p:cNvPicPr>
          <p:nvPr/>
        </p:nvPicPr>
        <p:blipFill>
          <a:blip r:embed="rId3"/>
          <a:stretch>
            <a:fillRect/>
          </a:stretch>
        </p:blipFill>
        <p:spPr>
          <a:xfrm>
            <a:off x="1167238" y="633845"/>
            <a:ext cx="6809524" cy="5756070"/>
          </a:xfrm>
          <a:prstGeom prst="rect">
            <a:avLst/>
          </a:prstGeom>
        </p:spPr>
      </p:pic>
    </p:spTree>
    <p:extLst>
      <p:ext uri="{BB962C8B-B14F-4D97-AF65-F5344CB8AC3E}">
        <p14:creationId xmlns:p14="http://schemas.microsoft.com/office/powerpoint/2010/main" val="1331907980"/>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_4_3_Onscreen_US-2">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spAutoFit/>
      </a:bodyPr>
      <a:lstStyle>
        <a:defPPr>
          <a:spcBef>
            <a:spcPts val="200"/>
          </a:spcBef>
          <a:buSzPct val="100000"/>
          <a:defRPr sz="1200" dirty="0"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Presentation4" id="{6EE34C1D-AB53-4DB7-B278-D7A1F9C2CBA3}" vid="{970869B5-A15A-4310-8F27-DE88B4E3E9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Deloitte_4_3_Onscreen_US-2</Template>
  <TotalTime>2799</TotalTime>
  <Words>457</Words>
  <Application>Microsoft Office PowerPoint</Application>
  <PresentationFormat>On-screen Show (4:3)</PresentationFormat>
  <Paragraphs>126</Paragraphs>
  <Slides>21</Slides>
  <Notes>21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Arial</vt:lpstr>
      <vt:lpstr>Calibri</vt:lpstr>
      <vt:lpstr>Open Sans</vt:lpstr>
      <vt:lpstr>Verdana</vt:lpstr>
      <vt:lpstr>Wingdings</vt:lpstr>
      <vt:lpstr>Wingdings 2</vt:lpstr>
      <vt:lpstr>Deloitte_4_3_Onscreen_US-2</vt:lpstr>
      <vt:lpstr>think-cell Slide</vt:lpstr>
      <vt:lpstr>PowerPoint Presentation</vt:lpstr>
      <vt:lpstr>Agenda</vt:lpstr>
      <vt:lpstr>What is Transition Assistance? </vt:lpstr>
      <vt:lpstr>TA roadmap to career transition </vt:lpstr>
      <vt:lpstr>Transition Assistance services and resources</vt:lpstr>
      <vt:lpstr>Interactive roadmap—a journey begins http://transitionassistance.deloitte.com  </vt:lpstr>
      <vt:lpstr>Official LinkedIn Group – Deloitte US Join to Network - https://www.linkedin.com/groups/3727918  </vt:lpstr>
      <vt:lpstr>Marketplace jobs—a valuable 24/7 job search resource  https://talent.secure.force.com/jobs/jobsearch </vt:lpstr>
      <vt:lpstr>Deloitte Sponsored Job board</vt:lpstr>
      <vt:lpstr>Downloadable tools</vt:lpstr>
      <vt:lpstr>Career Assessments – where do you want to go? </vt:lpstr>
      <vt:lpstr>Accessing transition assistance resources</vt:lpstr>
      <vt:lpstr>The journey begins</vt:lpstr>
      <vt:lpstr>Managing your emotions</vt:lpstr>
      <vt:lpstr>The roadmap to your job search Step 1: The journey begins…</vt:lpstr>
      <vt:lpstr>The roadmap to your job search Step 1: The journey begins… (cont.)</vt:lpstr>
      <vt:lpstr>Where do you want to go?</vt:lpstr>
      <vt:lpstr>The roadmap to your job search Step 2: Where do you want to go?</vt:lpstr>
      <vt:lpstr>Next steps</vt:lpstr>
      <vt:lpstr>Next steps for you…</vt:lpstr>
      <vt:lpstr>PowerPoint Presentation</vt:lpstr>
    </vt:vector>
  </TitlesOfParts>
  <Company>Deloitte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Deloitte</dc:creator>
  <cp:lastModifiedBy>Baxter, Aileen</cp:lastModifiedBy>
  <cp:revision>39</cp:revision>
  <cp:lastPrinted>2014-06-25T02:16:22Z</cp:lastPrinted>
  <dcterms:created xsi:type="dcterms:W3CDTF">2016-08-09T10:47:03Z</dcterms:created>
  <dcterms:modified xsi:type="dcterms:W3CDTF">2016-08-29T22:27:58Z</dcterms:modified>
</cp:coreProperties>
</file>