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theme/theme2.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theme/theme3.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7.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701" r:id="rId5"/>
    <p:sldMasterId id="2147483946" r:id="rId6"/>
  </p:sldMasterIdLst>
  <p:notesMasterIdLst>
    <p:notesMasterId r:id="rId23"/>
  </p:notesMasterIdLst>
  <p:sldIdLst>
    <p:sldId id="257" r:id="rId7"/>
    <p:sldId id="261" r:id="rId8"/>
    <p:sldId id="287" r:id="rId9"/>
    <p:sldId id="283" r:id="rId10"/>
    <p:sldId id="285" r:id="rId11"/>
    <p:sldId id="288" r:id="rId12"/>
    <p:sldId id="289" r:id="rId13"/>
    <p:sldId id="277" r:id="rId14"/>
    <p:sldId id="278" r:id="rId15"/>
    <p:sldId id="286" r:id="rId16"/>
    <p:sldId id="279" r:id="rId17"/>
    <p:sldId id="292" r:id="rId18"/>
    <p:sldId id="291" r:id="rId19"/>
    <p:sldId id="293" r:id="rId20"/>
    <p:sldId id="295" r:id="rId21"/>
    <p:sldId id="271" r:id="rId22"/>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gona, Tracy" initials="TA" lastIdx="15" clrIdx="0">
    <p:extLst>
      <p:ext uri="{19B8F6BF-5375-455C-9EA6-DF929625EA0E}">
        <p15:presenceInfo xmlns:p15="http://schemas.microsoft.com/office/powerpoint/2012/main" userId="Angona, Tracy" providerId="None"/>
      </p:ext>
    </p:extLst>
  </p:cmAuthor>
  <p:cmAuthor id="2" name="Zoeller, Mark" initials="MZ" lastIdx="7" clrIdx="1">
    <p:extLst>
      <p:ext uri="{19B8F6BF-5375-455C-9EA6-DF929625EA0E}">
        <p15:presenceInfo xmlns:p15="http://schemas.microsoft.com/office/powerpoint/2012/main" userId="Zoeller, Mark" providerId="None"/>
      </p:ext>
    </p:extLst>
  </p:cmAuthor>
  <p:cmAuthor id="3" name="Fink, JoAnne" initials="JF" lastIdx="22" clrIdx="2">
    <p:extLst>
      <p:ext uri="{19B8F6BF-5375-455C-9EA6-DF929625EA0E}">
        <p15:presenceInfo xmlns:p15="http://schemas.microsoft.com/office/powerpoint/2012/main" userId="Fink, JoAnne" providerId="None"/>
      </p:ext>
    </p:extLst>
  </p:cmAuthor>
  <p:cmAuthor id="4" name="Macchione, Tracy A." initials="TM" lastIdx="29" clrIdx="3">
    <p:extLst>
      <p:ext uri="{19B8F6BF-5375-455C-9EA6-DF929625EA0E}">
        <p15:presenceInfo xmlns:p15="http://schemas.microsoft.com/office/powerpoint/2012/main" userId="Macchione, Tracy A." providerId="None"/>
      </p:ext>
    </p:extLst>
  </p:cmAuthor>
  <p:cmAuthor id="5" name="Drnevich, Deanna" initials="DD" lastIdx="9" clrIdx="4">
    <p:extLst>
      <p:ext uri="{19B8F6BF-5375-455C-9EA6-DF929625EA0E}">
        <p15:presenceInfo xmlns:p15="http://schemas.microsoft.com/office/powerpoint/2012/main" userId="Drnevich, Deanna" providerId="None"/>
      </p:ext>
    </p:extLst>
  </p:cmAuthor>
  <p:cmAuthor id="6" name="Machalani, Michele" initials="MM" lastIdx="4" clrIdx="5">
    <p:extLst>
      <p:ext uri="{19B8F6BF-5375-455C-9EA6-DF929625EA0E}">
        <p15:presenceInfo xmlns:p15="http://schemas.microsoft.com/office/powerpoint/2012/main" userId="Machalani, Michel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920" autoAdjust="0"/>
    <p:restoredTop sz="74734" autoAdjust="0"/>
  </p:normalViewPr>
  <p:slideViewPr>
    <p:cSldViewPr snapToGrid="0">
      <p:cViewPr varScale="1">
        <p:scale>
          <a:sx n="64" d="100"/>
          <a:sy n="64" d="100"/>
        </p:scale>
        <p:origin x="221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5" tIns="47113" rIns="94225" bIns="47113" rtlCol="0"/>
          <a:lstStyle>
            <a:lvl1pPr algn="l">
              <a:defRPr sz="13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5" tIns="47113" rIns="94225" bIns="47113" rtlCol="0"/>
          <a:lstStyle>
            <a:lvl1pPr algn="r">
              <a:defRPr sz="1300"/>
            </a:lvl1pPr>
          </a:lstStyle>
          <a:p>
            <a:fld id="{E9D26D16-01A3-420D-B488-64A8475111E0}" type="datetimeFigureOut">
              <a:rPr lang="en-US" smtClean="0"/>
              <a:t>5/5/2020</a:t>
            </a:fld>
            <a:endParaRPr lang="en-US"/>
          </a:p>
        </p:txBody>
      </p:sp>
      <p:sp>
        <p:nvSpPr>
          <p:cNvPr id="4" name="Slide Image Placeholder 3"/>
          <p:cNvSpPr>
            <a:spLocks noGrp="1" noRot="1" noChangeAspect="1"/>
          </p:cNvSpPr>
          <p:nvPr>
            <p:ph type="sldImg" idx="2"/>
          </p:nvPr>
        </p:nvSpPr>
        <p:spPr>
          <a:xfrm>
            <a:off x="1439863" y="1173163"/>
            <a:ext cx="4222750" cy="3168650"/>
          </a:xfrm>
          <a:prstGeom prst="rect">
            <a:avLst/>
          </a:prstGeom>
          <a:noFill/>
          <a:ln w="12700">
            <a:solidFill>
              <a:prstClr val="black"/>
            </a:solidFill>
          </a:ln>
        </p:spPr>
        <p:txBody>
          <a:bodyPr vert="horz" lIns="94225" tIns="47113" rIns="94225" bIns="47113" rtlCol="0" anchor="ctr"/>
          <a:lstStyle/>
          <a:p>
            <a:endParaRPr lang="en-US"/>
          </a:p>
        </p:txBody>
      </p:sp>
      <p:sp>
        <p:nvSpPr>
          <p:cNvPr id="5" name="Notes Placeholder 4"/>
          <p:cNvSpPr>
            <a:spLocks noGrp="1"/>
          </p:cNvSpPr>
          <p:nvPr>
            <p:ph type="body" sz="quarter" idx="3"/>
          </p:nvPr>
        </p:nvSpPr>
        <p:spPr>
          <a:xfrm>
            <a:off x="710248" y="4518203"/>
            <a:ext cx="5681980" cy="3696713"/>
          </a:xfrm>
          <a:prstGeom prst="rect">
            <a:avLst/>
          </a:prstGeom>
        </p:spPr>
        <p:txBody>
          <a:bodyPr vert="horz" lIns="94225" tIns="47113" rIns="94225" bIns="4711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5" tIns="47113" rIns="94225" bIns="47113" rtlCol="0" anchor="b"/>
          <a:lstStyle>
            <a:lvl1pPr algn="l">
              <a:defRPr sz="13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5" tIns="47113" rIns="94225" bIns="47113" rtlCol="0" anchor="b"/>
          <a:lstStyle>
            <a:lvl1pPr algn="r">
              <a:defRPr sz="1300"/>
            </a:lvl1pPr>
          </a:lstStyle>
          <a:p>
            <a:fld id="{E5AD3C4A-7314-4C7B-B1CA-79EA6773EC1B}" type="slidenum">
              <a:rPr lang="en-US" smtClean="0"/>
              <a:t>‹#›</a:t>
            </a:fld>
            <a:endParaRPr lang="en-US"/>
          </a:p>
        </p:txBody>
      </p:sp>
    </p:spTree>
    <p:extLst>
      <p:ext uri="{BB962C8B-B14F-4D97-AF65-F5344CB8AC3E}">
        <p14:creationId xmlns:p14="http://schemas.microsoft.com/office/powerpoint/2010/main" val="3624844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9863" y="1173163"/>
            <a:ext cx="4222750" cy="3168650"/>
          </a:xfrm>
        </p:spPr>
      </p:sp>
      <p:sp>
        <p:nvSpPr>
          <p:cNvPr id="3" name="Notes Placeholder 2"/>
          <p:cNvSpPr>
            <a:spLocks noGrp="1"/>
          </p:cNvSpPr>
          <p:nvPr>
            <p:ph type="body" idx="1"/>
          </p:nvPr>
        </p:nvSpPr>
        <p:spPr/>
        <p:txBody>
          <a:bodyPr/>
          <a:lstStyle/>
          <a:p>
            <a:pPr defTabSz="942253">
              <a:defRPr/>
            </a:pPr>
            <a:r>
              <a:rPr lang="en-US" baseline="0" dirty="0"/>
              <a:t>Hello, and welcome to our Deloitte alumni webinar on Offer Review &amp; Salary Negotiations. I’m Mark Zoeller, and am joined by my colleague, JoAnne Fink.  We are Transition Assistance coaches, and we’re happy to share with you today some tips and techniques related to reviewing and potentially negotiating offers.</a:t>
            </a:r>
          </a:p>
          <a:p>
            <a:pPr defTabSz="942253">
              <a:defRPr/>
            </a:pPr>
            <a:endParaRPr lang="en-US" baseline="0" dirty="0"/>
          </a:p>
          <a:p>
            <a:endParaRPr lang="en-US" baseline="0" dirty="0"/>
          </a:p>
          <a:p>
            <a:endParaRPr lang="en-US" baseline="0" dirty="0"/>
          </a:p>
          <a:p>
            <a:endParaRPr lang="en-US" baseline="0" dirty="0"/>
          </a:p>
          <a:p>
            <a:endParaRPr lang="en-GB" dirty="0"/>
          </a:p>
        </p:txBody>
      </p:sp>
      <p:sp>
        <p:nvSpPr>
          <p:cNvPr id="4" name="Slide Number Placeholder 3"/>
          <p:cNvSpPr>
            <a:spLocks noGrp="1"/>
          </p:cNvSpPr>
          <p:nvPr>
            <p:ph type="sldNum" sz="quarter" idx="10"/>
          </p:nvPr>
        </p:nvSpPr>
        <p:spPr/>
        <p:txBody>
          <a:bodyPr/>
          <a:lstStyle/>
          <a:p>
            <a:fld id="{C0F4A2C8-6C88-4E71-83EE-698B9D4FE22F}"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13204776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300" b="1" dirty="0"/>
          </a:p>
          <a:p>
            <a:endParaRPr lang="en-US" sz="1300" b="1" dirty="0"/>
          </a:p>
        </p:txBody>
      </p:sp>
      <p:sp>
        <p:nvSpPr>
          <p:cNvPr id="4" name="Slide Number Placeholder 3"/>
          <p:cNvSpPr>
            <a:spLocks noGrp="1"/>
          </p:cNvSpPr>
          <p:nvPr>
            <p:ph type="sldNum" sz="quarter" idx="10"/>
          </p:nvPr>
        </p:nvSpPr>
        <p:spPr/>
        <p:txBody>
          <a:bodyPr/>
          <a:lstStyle/>
          <a:p>
            <a:fld id="{C0F4A2C8-6C88-4E71-83EE-698B9D4FE22F}" type="slidenum">
              <a:rPr lang="en-US"/>
              <a:pPr/>
              <a:t>10</a:t>
            </a:fld>
            <a:endParaRPr lang="en-US" dirty="0"/>
          </a:p>
        </p:txBody>
      </p:sp>
    </p:spTree>
    <p:extLst>
      <p:ext uri="{BB962C8B-B14F-4D97-AF65-F5344CB8AC3E}">
        <p14:creationId xmlns:p14="http://schemas.microsoft.com/office/powerpoint/2010/main" val="26911629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9863" y="1173163"/>
            <a:ext cx="4222750" cy="31686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AD3C4A-7314-4C7B-B1CA-79EA6773EC1B}" type="slidenum">
              <a:rPr lang="en-US" smtClean="0"/>
              <a:t>11</a:t>
            </a:fld>
            <a:endParaRPr lang="en-US"/>
          </a:p>
        </p:txBody>
      </p:sp>
    </p:spTree>
    <p:extLst>
      <p:ext uri="{BB962C8B-B14F-4D97-AF65-F5344CB8AC3E}">
        <p14:creationId xmlns:p14="http://schemas.microsoft.com/office/powerpoint/2010/main" val="35499536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0F4A2C8-6C88-4E71-83EE-698B9D4FE22F}" type="slidenum">
              <a:rPr lang="en-US"/>
              <a:pPr/>
              <a:t>12</a:t>
            </a:fld>
            <a:endParaRPr lang="en-US" dirty="0"/>
          </a:p>
        </p:txBody>
      </p:sp>
    </p:spTree>
    <p:extLst>
      <p:ext uri="{BB962C8B-B14F-4D97-AF65-F5344CB8AC3E}">
        <p14:creationId xmlns:p14="http://schemas.microsoft.com/office/powerpoint/2010/main" val="34674585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0F4A2C8-6C88-4E71-83EE-698B9D4FE22F}" type="slidenum">
              <a:rPr lang="en-US"/>
              <a:pPr/>
              <a:t>13</a:t>
            </a:fld>
            <a:endParaRPr lang="en-US" dirty="0"/>
          </a:p>
        </p:txBody>
      </p:sp>
    </p:spTree>
    <p:extLst>
      <p:ext uri="{BB962C8B-B14F-4D97-AF65-F5344CB8AC3E}">
        <p14:creationId xmlns:p14="http://schemas.microsoft.com/office/powerpoint/2010/main" val="34514342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AD3C4A-7314-4C7B-B1CA-79EA6773EC1B}" type="slidenum">
              <a:rPr lang="en-US" smtClean="0"/>
              <a:t>14</a:t>
            </a:fld>
            <a:endParaRPr lang="en-US"/>
          </a:p>
        </p:txBody>
      </p:sp>
    </p:spTree>
    <p:extLst>
      <p:ext uri="{BB962C8B-B14F-4D97-AF65-F5344CB8AC3E}">
        <p14:creationId xmlns:p14="http://schemas.microsoft.com/office/powerpoint/2010/main" val="429856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21D5F57A-2FA3-4CC2-8086-1AA4C9CAAFEF}" type="slidenum">
              <a:rPr lang="en-US" smtClean="0">
                <a:solidFill>
                  <a:prstClr val="black"/>
                </a:solidFill>
              </a:rPr>
              <a:pPr/>
              <a:t>15</a:t>
            </a:fld>
            <a:endParaRPr lang="en-US" dirty="0">
              <a:solidFill>
                <a:prstClr val="black"/>
              </a:solidFill>
            </a:endParaRPr>
          </a:p>
        </p:txBody>
      </p:sp>
    </p:spTree>
    <p:extLst>
      <p:ext uri="{BB962C8B-B14F-4D97-AF65-F5344CB8AC3E}">
        <p14:creationId xmlns:p14="http://schemas.microsoft.com/office/powerpoint/2010/main" val="33364117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9863" y="1173163"/>
            <a:ext cx="4222750" cy="31686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F4A2C8-6C88-4E71-83EE-698B9D4FE22F}" type="slidenum">
              <a:rPr lang="en-US" smtClean="0">
                <a:solidFill>
                  <a:prstClr val="black"/>
                </a:solidFill>
              </a:rPr>
              <a:pPr/>
              <a:t>16</a:t>
            </a:fld>
            <a:endParaRPr lang="en-US" dirty="0">
              <a:solidFill>
                <a:prstClr val="black"/>
              </a:solidFill>
            </a:endParaRPr>
          </a:p>
        </p:txBody>
      </p:sp>
    </p:spTree>
    <p:extLst>
      <p:ext uri="{BB962C8B-B14F-4D97-AF65-F5344CB8AC3E}">
        <p14:creationId xmlns:p14="http://schemas.microsoft.com/office/powerpoint/2010/main" val="189885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9863" y="1173163"/>
            <a:ext cx="4222750" cy="3168650"/>
          </a:xfrm>
        </p:spPr>
      </p:sp>
      <p:sp>
        <p:nvSpPr>
          <p:cNvPr id="3" name="Notes Placeholder 2"/>
          <p:cNvSpPr>
            <a:spLocks noGrp="1"/>
          </p:cNvSpPr>
          <p:nvPr>
            <p:ph type="body" idx="1"/>
          </p:nvPr>
        </p:nvSpPr>
        <p:spPr/>
        <p:txBody>
          <a:bodyPr>
            <a:normAutofit/>
          </a:bodyPr>
          <a:lstStyle/>
          <a:p>
            <a:endParaRPr lang="en-US" dirty="0"/>
          </a:p>
          <a:p>
            <a:endParaRPr lang="en-GB" dirty="0"/>
          </a:p>
          <a:p>
            <a:endParaRPr lang="en-GB" dirty="0"/>
          </a:p>
          <a:p>
            <a:pPr defTabSz="942253">
              <a:defRPr/>
            </a:pPr>
            <a:endParaRPr lang="en-US" dirty="0"/>
          </a:p>
          <a:p>
            <a:endParaRPr lang="en-US" dirty="0"/>
          </a:p>
        </p:txBody>
      </p:sp>
      <p:sp>
        <p:nvSpPr>
          <p:cNvPr id="4" name="Slide Number Placeholder 3"/>
          <p:cNvSpPr>
            <a:spLocks noGrp="1"/>
          </p:cNvSpPr>
          <p:nvPr>
            <p:ph type="sldNum" sz="quarter" idx="10"/>
          </p:nvPr>
        </p:nvSpPr>
        <p:spPr/>
        <p:txBody>
          <a:bodyPr/>
          <a:lstStyle/>
          <a:p>
            <a:fld id="{C0F4A2C8-6C88-4E71-83EE-698B9D4FE22F}"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29405860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0F4A2C8-6C88-4E71-83EE-698B9D4FE22F}" type="slidenum">
              <a:rPr lang="en-US"/>
              <a:pPr/>
              <a:t>3</a:t>
            </a:fld>
            <a:endParaRPr lang="en-US" dirty="0"/>
          </a:p>
        </p:txBody>
      </p:sp>
    </p:spTree>
    <p:extLst>
      <p:ext uri="{BB962C8B-B14F-4D97-AF65-F5344CB8AC3E}">
        <p14:creationId xmlns:p14="http://schemas.microsoft.com/office/powerpoint/2010/main" val="13321579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B19E439-0A36-4389-B1D4-036D35E9F4EA}" type="slidenum">
              <a:rPr lang="en-US"/>
              <a:pPr>
                <a:defRPr/>
              </a:pPr>
              <a:t>4</a:t>
            </a:fld>
            <a:endParaRPr lang="en-US" dirty="0"/>
          </a:p>
        </p:txBody>
      </p:sp>
    </p:spTree>
    <p:extLst>
      <p:ext uri="{BB962C8B-B14F-4D97-AF65-F5344CB8AC3E}">
        <p14:creationId xmlns:p14="http://schemas.microsoft.com/office/powerpoint/2010/main" val="37590249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0F4A2C8-6C88-4E71-83EE-698B9D4FE22F}" type="slidenum">
              <a:rPr lang="en-US"/>
              <a:pPr/>
              <a:t>5</a:t>
            </a:fld>
            <a:endParaRPr lang="en-US" dirty="0"/>
          </a:p>
        </p:txBody>
      </p:sp>
    </p:spTree>
    <p:extLst>
      <p:ext uri="{BB962C8B-B14F-4D97-AF65-F5344CB8AC3E}">
        <p14:creationId xmlns:p14="http://schemas.microsoft.com/office/powerpoint/2010/main" val="10128721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0F4A2C8-6C88-4E71-83EE-698B9D4FE22F}" type="slidenum">
              <a:rPr lang="en-US"/>
              <a:pPr/>
              <a:t>6</a:t>
            </a:fld>
            <a:endParaRPr lang="en-US" dirty="0"/>
          </a:p>
        </p:txBody>
      </p:sp>
    </p:spTree>
    <p:extLst>
      <p:ext uri="{BB962C8B-B14F-4D97-AF65-F5344CB8AC3E}">
        <p14:creationId xmlns:p14="http://schemas.microsoft.com/office/powerpoint/2010/main" val="8505926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6673" indent="-176673">
              <a:buFont typeface="Arial" panose="020B0604020202020204" pitchFamily="34" charset="0"/>
              <a:buChar char="•"/>
            </a:pPr>
            <a:endParaRPr lang="en-US" sz="1300" dirty="0"/>
          </a:p>
        </p:txBody>
      </p:sp>
      <p:sp>
        <p:nvSpPr>
          <p:cNvPr id="4" name="Slide Number Placeholder 3"/>
          <p:cNvSpPr>
            <a:spLocks noGrp="1"/>
          </p:cNvSpPr>
          <p:nvPr>
            <p:ph type="sldNum" sz="quarter" idx="10"/>
          </p:nvPr>
        </p:nvSpPr>
        <p:spPr/>
        <p:txBody>
          <a:bodyPr/>
          <a:lstStyle/>
          <a:p>
            <a:fld id="{C0F4A2C8-6C88-4E71-83EE-698B9D4FE22F}" type="slidenum">
              <a:rPr lang="en-US"/>
              <a:pPr/>
              <a:t>7</a:t>
            </a:fld>
            <a:endParaRPr lang="en-US" dirty="0"/>
          </a:p>
        </p:txBody>
      </p:sp>
    </p:spTree>
    <p:extLst>
      <p:ext uri="{BB962C8B-B14F-4D97-AF65-F5344CB8AC3E}">
        <p14:creationId xmlns:p14="http://schemas.microsoft.com/office/powerpoint/2010/main" val="38073771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9863" y="1173163"/>
            <a:ext cx="4222750" cy="31686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AD3C4A-7314-4C7B-B1CA-79EA6773EC1B}" type="slidenum">
              <a:rPr lang="en-US" smtClean="0"/>
              <a:t>8</a:t>
            </a:fld>
            <a:endParaRPr lang="en-US"/>
          </a:p>
        </p:txBody>
      </p:sp>
    </p:spTree>
    <p:extLst>
      <p:ext uri="{BB962C8B-B14F-4D97-AF65-F5344CB8AC3E}">
        <p14:creationId xmlns:p14="http://schemas.microsoft.com/office/powerpoint/2010/main" val="20965925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9863" y="1173163"/>
            <a:ext cx="4222750" cy="3168650"/>
          </a:xfrm>
        </p:spPr>
      </p:sp>
      <p:sp>
        <p:nvSpPr>
          <p:cNvPr id="3" name="Notes Placeholder 2"/>
          <p:cNvSpPr>
            <a:spLocks noGrp="1"/>
          </p:cNvSpPr>
          <p:nvPr>
            <p:ph type="body" idx="1"/>
          </p:nvPr>
        </p:nvSpPr>
        <p:spPr/>
        <p:txBody>
          <a:bodyPr/>
          <a:lstStyle/>
          <a:p>
            <a:endParaRPr lang="en-US" strike="sngStrike" dirty="0"/>
          </a:p>
        </p:txBody>
      </p:sp>
      <p:sp>
        <p:nvSpPr>
          <p:cNvPr id="4" name="Slide Number Placeholder 3"/>
          <p:cNvSpPr>
            <a:spLocks noGrp="1"/>
          </p:cNvSpPr>
          <p:nvPr>
            <p:ph type="sldNum" sz="quarter" idx="10"/>
          </p:nvPr>
        </p:nvSpPr>
        <p:spPr/>
        <p:txBody>
          <a:bodyPr/>
          <a:lstStyle/>
          <a:p>
            <a:fld id="{E5AD3C4A-7314-4C7B-B1CA-79EA6773EC1B}" type="slidenum">
              <a:rPr lang="en-US" smtClean="0"/>
              <a:t>9</a:t>
            </a:fld>
            <a:endParaRPr lang="en-US"/>
          </a:p>
        </p:txBody>
      </p:sp>
    </p:spTree>
    <p:extLst>
      <p:ext uri="{BB962C8B-B14F-4D97-AF65-F5344CB8AC3E}">
        <p14:creationId xmlns:p14="http://schemas.microsoft.com/office/powerpoint/2010/main" val="19244987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3.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4.xml"/><Relationship Id="rId1" Type="http://schemas.openxmlformats.org/officeDocument/2006/relationships/vmlDrawing" Target="../drawings/vmlDrawing4.vml"/><Relationship Id="rId5" Type="http://schemas.openxmlformats.org/officeDocument/2006/relationships/image" Target="../media/image3.emf"/><Relationship Id="rId4" Type="http://schemas.openxmlformats.org/officeDocument/2006/relationships/oleObject" Target="../embeddings/oleObject4.bin"/></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4.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6.xml"/><Relationship Id="rId1" Type="http://schemas.openxmlformats.org/officeDocument/2006/relationships/vmlDrawing" Target="../drawings/vmlDrawing6.vml"/><Relationship Id="rId5" Type="http://schemas.openxmlformats.org/officeDocument/2006/relationships/image" Target="../media/image3.emf"/><Relationship Id="rId4" Type="http://schemas.openxmlformats.org/officeDocument/2006/relationships/oleObject" Target="../embeddings/oleObject6.bin"/></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oleObject" Target="../embeddings/oleObject2.bin"/></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 Black">
    <p:bg bwMode="gray">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a:xfrm>
            <a:off x="1879392" y="727200"/>
            <a:ext cx="5400000" cy="5400000"/>
          </a:xfrm>
          <a:prstGeom prst="rect">
            <a:avLst/>
          </a:prstGeom>
        </p:spPr>
        <p:txBody>
          <a:bodyPr/>
          <a:lstStyle>
            <a:lvl1pPr>
              <a:defRPr>
                <a:solidFill>
                  <a:schemeClr val="bg1"/>
                </a:solidFill>
              </a:defRPr>
            </a:lvl1pPr>
          </a:lstStyle>
          <a:p>
            <a:r>
              <a:rPr lang="en-US" noProof="0" dirty="0"/>
              <a:t>Click icon to add picture</a:t>
            </a:r>
          </a:p>
        </p:txBody>
      </p:sp>
      <p:sp>
        <p:nvSpPr>
          <p:cNvPr id="2" name="Title 1"/>
          <p:cNvSpPr>
            <a:spLocks noGrp="1"/>
          </p:cNvSpPr>
          <p:nvPr>
            <p:ph type="ctrTitle"/>
          </p:nvPr>
        </p:nvSpPr>
        <p:spPr bwMode="gray">
          <a:xfrm>
            <a:off x="377992" y="5549440"/>
            <a:ext cx="4194009" cy="324000"/>
          </a:xfrm>
        </p:spPr>
        <p:txBody>
          <a:bodyPr anchor="t" anchorCtr="0">
            <a:noAutofit/>
          </a:bodyPr>
          <a:lstStyle>
            <a:lvl1pPr algn="l">
              <a:lnSpc>
                <a:spcPct val="100000"/>
              </a:lnSpc>
              <a:defRPr sz="1800" b="1">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3" name="Subtitle 2"/>
          <p:cNvSpPr>
            <a:spLocks noGrp="1"/>
          </p:cNvSpPr>
          <p:nvPr>
            <p:ph type="subTitle" idx="1"/>
          </p:nvPr>
        </p:nvSpPr>
        <p:spPr bwMode="gray">
          <a:xfrm>
            <a:off x="377992" y="5864231"/>
            <a:ext cx="4194008" cy="505645"/>
          </a:xfrm>
          <a:prstGeom prst="rect">
            <a:avLst/>
          </a:prstGeom>
        </p:spPr>
        <p:txBody>
          <a:bodyPr lIns="0" tIns="0" rIns="0" bIns="0">
            <a:noAutofit/>
          </a:bodyPr>
          <a:lstStyle>
            <a:lvl1pPr marL="0" indent="0" algn="l">
              <a:lnSpc>
                <a:spcPct val="100000"/>
              </a:lnSpc>
              <a:spcAft>
                <a:spcPts val="0"/>
              </a:spcAft>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endParaRPr lang="en-US" noProof="0" dirty="0"/>
          </a:p>
        </p:txBody>
      </p:sp>
      <p:sp>
        <p:nvSpPr>
          <p:cNvPr id="5" name="Text Placeholder 4"/>
          <p:cNvSpPr>
            <a:spLocks noGrp="1"/>
          </p:cNvSpPr>
          <p:nvPr>
            <p:ph type="body" sz="quarter" idx="10"/>
          </p:nvPr>
        </p:nvSpPr>
        <p:spPr>
          <a:xfrm>
            <a:off x="376239" y="6381750"/>
            <a:ext cx="4195762" cy="298450"/>
          </a:xfrm>
          <a:prstGeom prst="rect">
            <a:avLst/>
          </a:prstGeom>
        </p:spPr>
        <p:txBody>
          <a:bodyPr/>
          <a:lstStyle>
            <a:lvl1pPr>
              <a:spcAft>
                <a:spcPts val="0"/>
              </a:spcAft>
              <a:defRPr sz="1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grpSp>
        <p:nvGrpSpPr>
          <p:cNvPr id="21" name="Group 20"/>
          <p:cNvGrpSpPr/>
          <p:nvPr userDrawn="1"/>
        </p:nvGrpSpPr>
        <p:grpSpPr>
          <a:xfrm>
            <a:off x="377991" y="378000"/>
            <a:ext cx="1620000" cy="307976"/>
            <a:chOff x="398463" y="404813"/>
            <a:chExt cx="1627187" cy="307976"/>
          </a:xfrm>
          <a:solidFill>
            <a:schemeClr val="bg1"/>
          </a:solidFill>
        </p:grpSpPr>
        <p:sp>
          <p:nvSpPr>
            <p:cNvPr id="11" name="Oval 5"/>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2"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3" name="Rectangle 7"/>
            <p:cNvSpPr>
              <a:spLocks noChangeArrowheads="1"/>
            </p:cNvSpPr>
            <p:nvPr userDrawn="1"/>
          </p:nvSpPr>
          <p:spPr bwMode="auto">
            <a:xfrm>
              <a:off x="906463" y="404813"/>
              <a:ext cx="74612" cy="303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4"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5" name="Rectangle 9"/>
            <p:cNvSpPr>
              <a:spLocks noChangeArrowheads="1"/>
            </p:cNvSpPr>
            <p:nvPr userDrawn="1"/>
          </p:nvSpPr>
          <p:spPr bwMode="auto">
            <a:xfrm>
              <a:off x="1257300" y="482601"/>
              <a:ext cx="74612" cy="2254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6" name="Rectangle 10"/>
            <p:cNvSpPr>
              <a:spLocks noChangeArrowheads="1"/>
            </p:cNvSpPr>
            <p:nvPr userDrawn="1"/>
          </p:nvSpPr>
          <p:spPr bwMode="auto">
            <a:xfrm>
              <a:off x="1257300" y="404813"/>
              <a:ext cx="74612" cy="50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7"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8"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9"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20"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grpSp>
    </p:spTree>
    <p:extLst>
      <p:ext uri="{BB962C8B-B14F-4D97-AF65-F5344CB8AC3E}">
        <p14:creationId xmlns:p14="http://schemas.microsoft.com/office/powerpoint/2010/main" val="145060213"/>
      </p:ext>
    </p:extLst>
  </p:cSld>
  <p:clrMapOvr>
    <a:overrideClrMapping bg1="lt1" tx1="dk1" bg2="lt2" tx2="dk2" accent1="accent1" accent2="accent2" accent3="accent3" accent4="accent4" accent5="accent5" accent6="accent6" hlink="hlink" folHlink="folHlink"/>
  </p:clrMapOvr>
  <p:transition>
    <p:fade/>
  </p:transition>
  <p:extLst mod="1">
    <p:ext uri="{DCECCB84-F9BA-43D5-87BE-67443E8EF086}">
      <p15:sldGuideLst xmlns:p15="http://schemas.microsoft.com/office/powerpoint/2012/main">
        <p15:guide id="1" orient="horz" pos="4088"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vider - Deloitte white">
    <p:bg bwMode="gray">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376238" y="1705671"/>
            <a:ext cx="7905750" cy="1592403"/>
          </a:xfrm>
        </p:spPr>
        <p:txBody>
          <a:bodyPr anchor="b"/>
          <a:lstStyle>
            <a:lvl1pPr>
              <a:lnSpc>
                <a:spcPct val="95000"/>
              </a:lnSpc>
              <a:defRPr sz="3850" b="1">
                <a:solidFill>
                  <a:schemeClr val="tx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3" name="Text Placeholder 2"/>
          <p:cNvSpPr>
            <a:spLocks noGrp="1"/>
          </p:cNvSpPr>
          <p:nvPr>
            <p:ph type="body" idx="1"/>
          </p:nvPr>
        </p:nvSpPr>
        <p:spPr bwMode="gray">
          <a:xfrm>
            <a:off x="376238" y="3429000"/>
            <a:ext cx="7905750" cy="1566532"/>
          </a:xfrm>
        </p:spPr>
        <p:txBody>
          <a:bodyPr lIns="0" tIns="0" rIns="0" bIns="0">
            <a:noAutofit/>
          </a:bodyPr>
          <a:lstStyle>
            <a:lvl1pPr marL="0" indent="0">
              <a:lnSpc>
                <a:spcPct val="95000"/>
              </a:lnSpc>
              <a:spcAft>
                <a:spcPts val="0"/>
              </a:spcAft>
              <a:buNone/>
              <a:defRPr sz="385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Tree>
    <p:extLst>
      <p:ext uri="{BB962C8B-B14F-4D97-AF65-F5344CB8AC3E}">
        <p14:creationId xmlns:p14="http://schemas.microsoft.com/office/powerpoint/2010/main" val="2112811623"/>
      </p:ext>
    </p:extLst>
  </p:cSld>
  <p:clrMapOvr>
    <a:masterClrMapping/>
  </p:clrMapOvr>
  <p:transition>
    <p:fade/>
  </p:transition>
  <p:extLst mod="1">
    <p:ext uri="{DCECCB84-F9BA-43D5-87BE-67443E8EF086}">
      <p15:sldGuideLst xmlns:p15="http://schemas.microsoft.com/office/powerpoint/2012/main">
        <p15:guide id="1" orient="horz" pos="2160" userDrawn="1">
          <p15:clr>
            <a:srgbClr val="FBAE40"/>
          </p15:clr>
        </p15:guide>
      </p15:sldGuideLst>
    </p:ext>
  </p:extLst>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3 chart">
    <p:spTree>
      <p:nvGrpSpPr>
        <p:cNvPr id="1" name=""/>
        <p:cNvGrpSpPr/>
        <p:nvPr/>
      </p:nvGrpSpPr>
      <p:grpSpPr>
        <a:xfrm>
          <a:off x="0" y="0"/>
          <a:ext cx="0" cy="0"/>
          <a:chOff x="0" y="0"/>
          <a:chExt cx="0" cy="0"/>
        </a:xfrm>
      </p:grpSpPr>
      <p:sp>
        <p:nvSpPr>
          <p:cNvPr id="15" name="Text Placeholder 8"/>
          <p:cNvSpPr>
            <a:spLocks noGrp="1"/>
          </p:cNvSpPr>
          <p:nvPr>
            <p:ph type="body" sz="quarter" idx="13" hasCustomPrompt="1"/>
          </p:nvPr>
        </p:nvSpPr>
        <p:spPr>
          <a:xfrm>
            <a:off x="376238" y="651600"/>
            <a:ext cx="8391525"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
        <p:nvSpPr>
          <p:cNvPr id="16" name="Title Placeholder 1"/>
          <p:cNvSpPr>
            <a:spLocks noGrp="1"/>
          </p:cNvSpPr>
          <p:nvPr>
            <p:ph type="title" hasCustomPrompt="1"/>
          </p:nvPr>
        </p:nvSpPr>
        <p:spPr>
          <a:xfrm>
            <a:off x="376238" y="317501"/>
            <a:ext cx="8391525" cy="3341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17" name="Chart Placeholder 3"/>
          <p:cNvSpPr>
            <a:spLocks noGrp="1"/>
          </p:cNvSpPr>
          <p:nvPr>
            <p:ph type="chart" sz="quarter" idx="15"/>
          </p:nvPr>
        </p:nvSpPr>
        <p:spPr>
          <a:xfrm>
            <a:off x="378000" y="2051999"/>
            <a:ext cx="2662162" cy="4069014"/>
          </a:xfrm>
          <a:prstGeom prst="rect">
            <a:avLst/>
          </a:prstGeom>
        </p:spPr>
        <p:txBody>
          <a:bodyPr/>
          <a:lstStyle/>
          <a:p>
            <a:r>
              <a:rPr lang="en-US" noProof="0"/>
              <a:t>Click icon to add chart</a:t>
            </a:r>
            <a:endParaRPr lang="en-US" noProof="0" dirty="0"/>
          </a:p>
        </p:txBody>
      </p:sp>
      <p:sp>
        <p:nvSpPr>
          <p:cNvPr id="18" name="Text Placeholder 8"/>
          <p:cNvSpPr>
            <a:spLocks noGrp="1"/>
          </p:cNvSpPr>
          <p:nvPr>
            <p:ph type="body" sz="quarter" idx="18"/>
          </p:nvPr>
        </p:nvSpPr>
        <p:spPr>
          <a:xfrm>
            <a:off x="376238" y="1665289"/>
            <a:ext cx="2671763" cy="392112"/>
          </a:xfrm>
        </p:spPr>
        <p:txBody>
          <a:bodyPr/>
          <a:lstStyle/>
          <a:p>
            <a:pPr lvl="0"/>
            <a:r>
              <a:rPr lang="en-US" noProof="0"/>
              <a:t>Click to edit Master text styles</a:t>
            </a:r>
          </a:p>
        </p:txBody>
      </p:sp>
      <p:sp>
        <p:nvSpPr>
          <p:cNvPr id="7" name="Chart Placeholder 3"/>
          <p:cNvSpPr>
            <a:spLocks noGrp="1"/>
          </p:cNvSpPr>
          <p:nvPr>
            <p:ph type="chart" sz="quarter" idx="19"/>
          </p:nvPr>
        </p:nvSpPr>
        <p:spPr>
          <a:xfrm>
            <a:off x="3227388" y="2051999"/>
            <a:ext cx="2671212" cy="4069014"/>
          </a:xfrm>
          <a:prstGeom prst="rect">
            <a:avLst/>
          </a:prstGeom>
        </p:spPr>
        <p:txBody>
          <a:bodyPr/>
          <a:lstStyle/>
          <a:p>
            <a:r>
              <a:rPr lang="en-US" noProof="0"/>
              <a:t>Click icon to add chart</a:t>
            </a:r>
            <a:endParaRPr lang="en-US" noProof="0" dirty="0"/>
          </a:p>
        </p:txBody>
      </p:sp>
      <p:sp>
        <p:nvSpPr>
          <p:cNvPr id="8" name="Text Placeholder 8"/>
          <p:cNvSpPr>
            <a:spLocks noGrp="1"/>
          </p:cNvSpPr>
          <p:nvPr>
            <p:ph type="body" sz="quarter" idx="20"/>
          </p:nvPr>
        </p:nvSpPr>
        <p:spPr>
          <a:xfrm>
            <a:off x="3227389" y="1665289"/>
            <a:ext cx="2671211" cy="392112"/>
          </a:xfrm>
        </p:spPr>
        <p:txBody>
          <a:bodyPr/>
          <a:lstStyle/>
          <a:p>
            <a:pPr lvl="0"/>
            <a:r>
              <a:rPr lang="en-US" noProof="0"/>
              <a:t>Click to edit Master text styles</a:t>
            </a:r>
          </a:p>
        </p:txBody>
      </p:sp>
      <p:sp>
        <p:nvSpPr>
          <p:cNvPr id="9" name="Chart Placeholder 3"/>
          <p:cNvSpPr>
            <a:spLocks noGrp="1"/>
          </p:cNvSpPr>
          <p:nvPr>
            <p:ph type="chart" sz="quarter" idx="21"/>
          </p:nvPr>
        </p:nvSpPr>
        <p:spPr>
          <a:xfrm>
            <a:off x="6094798" y="2051999"/>
            <a:ext cx="2672965" cy="4069014"/>
          </a:xfrm>
          <a:prstGeom prst="rect">
            <a:avLst/>
          </a:prstGeom>
        </p:spPr>
        <p:txBody>
          <a:bodyPr/>
          <a:lstStyle/>
          <a:p>
            <a:r>
              <a:rPr lang="en-US" noProof="0"/>
              <a:t>Click icon to add chart</a:t>
            </a:r>
            <a:endParaRPr lang="en-US" noProof="0" dirty="0"/>
          </a:p>
        </p:txBody>
      </p:sp>
      <p:sp>
        <p:nvSpPr>
          <p:cNvPr id="10" name="Text Placeholder 8"/>
          <p:cNvSpPr>
            <a:spLocks noGrp="1"/>
          </p:cNvSpPr>
          <p:nvPr>
            <p:ph type="body" sz="quarter" idx="22"/>
          </p:nvPr>
        </p:nvSpPr>
        <p:spPr>
          <a:xfrm>
            <a:off x="6094798" y="1659145"/>
            <a:ext cx="2672966" cy="398256"/>
          </a:xfrm>
        </p:spPr>
        <p:txBody>
          <a:bodyPr/>
          <a:lstStyle/>
          <a:p>
            <a:pPr lvl="0"/>
            <a:r>
              <a:rPr lang="en-US" noProof="0"/>
              <a:t>Click to edit Master text styles</a:t>
            </a:r>
          </a:p>
        </p:txBody>
      </p:sp>
    </p:spTree>
    <p:extLst>
      <p:ext uri="{BB962C8B-B14F-4D97-AF65-F5344CB8AC3E}">
        <p14:creationId xmlns:p14="http://schemas.microsoft.com/office/powerpoint/2010/main" val="1161552489"/>
      </p:ext>
    </p:extLst>
  </p:cSld>
  <p:clrMapOvr>
    <a:masterClrMapping/>
  </p:clrMapOvr>
  <p:transition>
    <p:fade/>
  </p:transition>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2 columns of text">
    <p:spTree>
      <p:nvGrpSpPr>
        <p:cNvPr id="1" name=""/>
        <p:cNvGrpSpPr/>
        <p:nvPr/>
      </p:nvGrpSpPr>
      <p:grpSpPr>
        <a:xfrm>
          <a:off x="0" y="0"/>
          <a:ext cx="0" cy="0"/>
          <a:chOff x="0" y="0"/>
          <a:chExt cx="0" cy="0"/>
        </a:xfrm>
      </p:grpSpPr>
      <p:sp>
        <p:nvSpPr>
          <p:cNvPr id="14" name="Title Placeholder 1"/>
          <p:cNvSpPr>
            <a:spLocks noGrp="1"/>
          </p:cNvSpPr>
          <p:nvPr>
            <p:ph type="title" hasCustomPrompt="1"/>
          </p:nvPr>
        </p:nvSpPr>
        <p:spPr>
          <a:xfrm>
            <a:off x="376239" y="317501"/>
            <a:ext cx="8402002" cy="3341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9" name="Text Placeholder 8"/>
          <p:cNvSpPr>
            <a:spLocks noGrp="1"/>
          </p:cNvSpPr>
          <p:nvPr>
            <p:ph type="body" sz="quarter" idx="13" hasCustomPrompt="1"/>
          </p:nvPr>
        </p:nvSpPr>
        <p:spPr>
          <a:xfrm>
            <a:off x="376239" y="651600"/>
            <a:ext cx="8402002"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
        <p:nvSpPr>
          <p:cNvPr id="13" name="Content Placeholder 3"/>
          <p:cNvSpPr>
            <a:spLocks noGrp="1"/>
          </p:cNvSpPr>
          <p:nvPr>
            <p:ph sz="quarter" idx="10"/>
          </p:nvPr>
        </p:nvSpPr>
        <p:spPr>
          <a:xfrm>
            <a:off x="376239" y="1665290"/>
            <a:ext cx="3979184" cy="4716461"/>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5" name="Content Placeholder 3"/>
          <p:cNvSpPr>
            <a:spLocks noGrp="1"/>
          </p:cNvSpPr>
          <p:nvPr>
            <p:ph sz="quarter" idx="20"/>
          </p:nvPr>
        </p:nvSpPr>
        <p:spPr>
          <a:xfrm>
            <a:off x="4786155" y="1665290"/>
            <a:ext cx="3992086" cy="4716461"/>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1767015888"/>
      </p:ext>
    </p:extLst>
  </p:cSld>
  <p:clrMapOvr>
    <a:masterClrMapping/>
  </p:clrMapOvr>
  <p:transition>
    <p:fade/>
  </p:transition>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2 columns - large">
    <p:spTree>
      <p:nvGrpSpPr>
        <p:cNvPr id="1" name=""/>
        <p:cNvGrpSpPr/>
        <p:nvPr/>
      </p:nvGrpSpPr>
      <p:grpSpPr>
        <a:xfrm>
          <a:off x="0" y="0"/>
          <a:ext cx="0" cy="0"/>
          <a:chOff x="0" y="0"/>
          <a:chExt cx="0" cy="0"/>
        </a:xfrm>
      </p:grpSpPr>
      <p:sp>
        <p:nvSpPr>
          <p:cNvPr id="7" name="Text Placeholder 8"/>
          <p:cNvSpPr>
            <a:spLocks noGrp="1"/>
          </p:cNvSpPr>
          <p:nvPr>
            <p:ph type="body" sz="quarter" idx="13" hasCustomPrompt="1"/>
          </p:nvPr>
        </p:nvSpPr>
        <p:spPr>
          <a:xfrm>
            <a:off x="376238" y="651600"/>
            <a:ext cx="8391525"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
        <p:nvSpPr>
          <p:cNvPr id="8" name="Title Placeholder 1"/>
          <p:cNvSpPr>
            <a:spLocks noGrp="1"/>
          </p:cNvSpPr>
          <p:nvPr>
            <p:ph type="title" hasCustomPrompt="1"/>
          </p:nvPr>
        </p:nvSpPr>
        <p:spPr>
          <a:xfrm>
            <a:off x="376238" y="317500"/>
            <a:ext cx="8391525" cy="334100"/>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11" name="Content Placeholder 3"/>
          <p:cNvSpPr>
            <a:spLocks noGrp="1"/>
          </p:cNvSpPr>
          <p:nvPr>
            <p:ph sz="quarter" idx="10"/>
          </p:nvPr>
        </p:nvSpPr>
        <p:spPr>
          <a:xfrm>
            <a:off x="376238" y="1665290"/>
            <a:ext cx="3979185" cy="4716461"/>
          </a:xfrm>
          <a:prstGeom prst="rect">
            <a:avLst/>
          </a:prstGeom>
        </p:spPr>
        <p:txBody>
          <a:bodyPr>
            <a:noAutofit/>
          </a:bodyPr>
          <a:lstStyle>
            <a:lvl1pPr>
              <a:tabLst>
                <a:tab pos="5029200" algn="r"/>
              </a:tabLst>
              <a:defRPr sz="1600"/>
            </a:lvl1pPr>
            <a:lvl2pPr>
              <a:tabLst>
                <a:tab pos="5029200" algn="r"/>
              </a:tabLst>
              <a:defRPr sz="1600"/>
            </a:lvl2pPr>
            <a:lvl3pPr>
              <a:tabLst>
                <a:tab pos="5029200" algn="r"/>
              </a:tabLst>
              <a:defRPr sz="1600"/>
            </a:lvl3pPr>
            <a:lvl4pPr>
              <a:tabLst>
                <a:tab pos="5029200" algn="r"/>
              </a:tabLst>
              <a:defRPr sz="1600"/>
            </a:lvl4pPr>
            <a:lvl5pPr>
              <a:tabLst>
                <a:tab pos="5029200" algn="r"/>
              </a:tabLst>
              <a:defRPr baseline="0"/>
            </a:lvl5pPr>
            <a:lvl6pPr>
              <a:defRPr sz="1600"/>
            </a:lvl6pPr>
            <a:lvl7pPr>
              <a:defRPr sz="1600"/>
            </a:lvl7pPr>
            <a:lvl8pPr>
              <a:defRPr sz="1600"/>
            </a:lvl8pPr>
            <a:lvl9pPr>
              <a:defRPr sz="16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3" name="Content Placeholder 3"/>
          <p:cNvSpPr>
            <a:spLocks noGrp="1"/>
          </p:cNvSpPr>
          <p:nvPr>
            <p:ph sz="quarter" idx="20"/>
          </p:nvPr>
        </p:nvSpPr>
        <p:spPr>
          <a:xfrm>
            <a:off x="4788000" y="1665290"/>
            <a:ext cx="3979763" cy="4716461"/>
          </a:xfrm>
          <a:prstGeom prst="rect">
            <a:avLst/>
          </a:prstGeom>
        </p:spPr>
        <p:txBody>
          <a:bodyPr>
            <a:noAutofit/>
          </a:bodyPr>
          <a:lstStyle>
            <a:lvl1pPr>
              <a:tabLst>
                <a:tab pos="5029200" algn="r"/>
              </a:tabLst>
              <a:defRPr sz="1600"/>
            </a:lvl1pPr>
            <a:lvl2pPr>
              <a:tabLst>
                <a:tab pos="5029200" algn="r"/>
              </a:tabLst>
              <a:defRPr sz="1600"/>
            </a:lvl2pPr>
            <a:lvl3pPr>
              <a:tabLst>
                <a:tab pos="5029200" algn="r"/>
              </a:tabLst>
              <a:defRPr sz="1600"/>
            </a:lvl3pPr>
            <a:lvl4pPr>
              <a:tabLst>
                <a:tab pos="5029200" algn="r"/>
              </a:tabLst>
              <a:defRPr sz="1600"/>
            </a:lvl4pPr>
            <a:lvl5pPr>
              <a:tabLst>
                <a:tab pos="5029200" algn="r"/>
              </a:tabLst>
              <a:defRPr baseline="0"/>
            </a:lvl5pPr>
            <a:lvl6pPr>
              <a:defRPr sz="1600"/>
            </a:lvl6pPr>
            <a:lvl7pPr>
              <a:defRPr sz="1600"/>
            </a:lvl7pPr>
            <a:lvl8pPr>
              <a:defRPr sz="1600"/>
            </a:lvl8pPr>
            <a:lvl9pPr>
              <a:defRPr sz="16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3032480479"/>
      </p:ext>
    </p:extLst>
  </p:cSld>
  <p:clrMapOvr>
    <a:masterClrMapping/>
  </p:clrMapOvr>
  <p:transition>
    <p:fade/>
  </p:transition>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Text and chart">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nvPr>
        </p:nvGraphicFramePr>
        <p:xfrm>
          <a:off x="1589" y="1590"/>
          <a:ext cx="1587" cy="1587"/>
        </p:xfrm>
        <a:graphic>
          <a:graphicData uri="http://schemas.openxmlformats.org/presentationml/2006/ole">
            <mc:AlternateContent xmlns:mc="http://schemas.openxmlformats.org/markup-compatibility/2006">
              <mc:Choice xmlns:v="urn:schemas-microsoft-com:vml" Requires="v">
                <p:oleObj spid="_x0000_s3167" name="think-cell Slide" r:id="rId4" imgW="592" imgH="591" progId="TCLayout.ActiveDocument.1">
                  <p:embed/>
                </p:oleObj>
              </mc:Choice>
              <mc:Fallback>
                <p:oleObj name="think-cell Slide" r:id="rId4" imgW="592" imgH="591" progId="TCLayout.ActiveDocument.1">
                  <p:embed/>
                  <p:pic>
                    <p:nvPicPr>
                      <p:cNvPr id="0" name=""/>
                      <p:cNvPicPr/>
                      <p:nvPr/>
                    </p:nvPicPr>
                    <p:blipFill>
                      <a:blip r:embed="rId5"/>
                      <a:stretch>
                        <a:fillRect/>
                      </a:stretch>
                    </p:blipFill>
                    <p:spPr>
                      <a:xfrm>
                        <a:off x="1589" y="1590"/>
                        <a:ext cx="1587" cy="1587"/>
                      </a:xfrm>
                      <a:prstGeom prst="rect">
                        <a:avLst/>
                      </a:prstGeom>
                    </p:spPr>
                  </p:pic>
                </p:oleObj>
              </mc:Fallback>
            </mc:AlternateContent>
          </a:graphicData>
        </a:graphic>
      </p:graphicFrame>
      <p:sp>
        <p:nvSpPr>
          <p:cNvPr id="10" name="Content Placeholder 3"/>
          <p:cNvSpPr>
            <a:spLocks noGrp="1"/>
          </p:cNvSpPr>
          <p:nvPr>
            <p:ph sz="quarter" idx="10"/>
          </p:nvPr>
        </p:nvSpPr>
        <p:spPr>
          <a:xfrm>
            <a:off x="376239" y="1665290"/>
            <a:ext cx="4016374" cy="4455725"/>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3" name="Chart Placeholder 2"/>
          <p:cNvSpPr>
            <a:spLocks noGrp="1"/>
          </p:cNvSpPr>
          <p:nvPr>
            <p:ph type="chart" sz="quarter" idx="21"/>
          </p:nvPr>
        </p:nvSpPr>
        <p:spPr>
          <a:xfrm>
            <a:off x="4755916" y="2125013"/>
            <a:ext cx="4011847" cy="3996000"/>
          </a:xfrm>
        </p:spPr>
        <p:txBody>
          <a:bodyPr/>
          <a:lstStyle/>
          <a:p>
            <a:r>
              <a:rPr lang="en-US" noProof="0"/>
              <a:t>Click icon to add chart</a:t>
            </a:r>
            <a:endParaRPr lang="en-US" noProof="0" dirty="0"/>
          </a:p>
        </p:txBody>
      </p:sp>
      <p:sp>
        <p:nvSpPr>
          <p:cNvPr id="6" name="Text Placeholder 5"/>
          <p:cNvSpPr>
            <a:spLocks noGrp="1"/>
          </p:cNvSpPr>
          <p:nvPr>
            <p:ph type="body" sz="quarter" idx="22"/>
          </p:nvPr>
        </p:nvSpPr>
        <p:spPr>
          <a:xfrm>
            <a:off x="4755917" y="1665288"/>
            <a:ext cx="4011846" cy="420687"/>
          </a:xfrm>
        </p:spPr>
        <p:txBody>
          <a:bodyPr/>
          <a:lstStyle/>
          <a:p>
            <a:pPr lvl="0"/>
            <a:r>
              <a:rPr lang="en-US" noProof="0"/>
              <a:t>Click to edit Master text styles</a:t>
            </a:r>
          </a:p>
        </p:txBody>
      </p:sp>
      <p:sp>
        <p:nvSpPr>
          <p:cNvPr id="11" name="Text Placeholder 8"/>
          <p:cNvSpPr>
            <a:spLocks noGrp="1"/>
          </p:cNvSpPr>
          <p:nvPr>
            <p:ph type="body" sz="quarter" idx="13" hasCustomPrompt="1"/>
          </p:nvPr>
        </p:nvSpPr>
        <p:spPr>
          <a:xfrm>
            <a:off x="376238" y="651600"/>
            <a:ext cx="8391525"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
        <p:nvSpPr>
          <p:cNvPr id="13" name="Title Placeholder 1"/>
          <p:cNvSpPr>
            <a:spLocks noGrp="1"/>
          </p:cNvSpPr>
          <p:nvPr>
            <p:ph type="title" hasCustomPrompt="1"/>
          </p:nvPr>
        </p:nvSpPr>
        <p:spPr>
          <a:xfrm>
            <a:off x="376238" y="317501"/>
            <a:ext cx="8391525" cy="334101"/>
          </a:xfrm>
          <a:prstGeom prst="rect">
            <a:avLst/>
          </a:prstGeom>
        </p:spPr>
        <p:txBody>
          <a:bodyPr vert="horz" lIns="0" tIns="0" rIns="0" bIns="0" rtlCol="0" anchor="t" anchorCtr="0">
            <a:noAutofit/>
          </a:bodyPr>
          <a:lstStyle>
            <a:lvl1pPr>
              <a:defRPr/>
            </a:lvl1pPr>
          </a:lstStyle>
          <a:p>
            <a:r>
              <a:rPr lang="en-US" noProof="0" dirty="0"/>
              <a:t>Click to add title</a:t>
            </a:r>
          </a:p>
        </p:txBody>
      </p:sp>
    </p:spTree>
    <p:extLst>
      <p:ext uri="{BB962C8B-B14F-4D97-AF65-F5344CB8AC3E}">
        <p14:creationId xmlns:p14="http://schemas.microsoft.com/office/powerpoint/2010/main" val="4254738234"/>
      </p:ext>
    </p:extLst>
  </p:cSld>
  <p:clrMapOvr>
    <a:masterClrMapping/>
  </p:clrMapOvr>
  <p:transition>
    <p:fade/>
  </p:transition>
</p:sldLayout>
</file>

<file path=ppt/slideLayouts/slideLayout104.xml><?xml version="1.0" encoding="utf-8"?>
<p:sldLayout xmlns:a="http://schemas.openxmlformats.org/drawingml/2006/main" xmlns:r="http://schemas.openxmlformats.org/officeDocument/2006/relationships" xmlns:p="http://schemas.openxmlformats.org/presentationml/2006/main" preserve="1" userDrawn="1">
  <p:cSld name="2 chart">
    <p:spTree>
      <p:nvGrpSpPr>
        <p:cNvPr id="1" name=""/>
        <p:cNvGrpSpPr/>
        <p:nvPr/>
      </p:nvGrpSpPr>
      <p:grpSpPr>
        <a:xfrm>
          <a:off x="0" y="0"/>
          <a:ext cx="0" cy="0"/>
          <a:chOff x="0" y="0"/>
          <a:chExt cx="0" cy="0"/>
        </a:xfrm>
      </p:grpSpPr>
      <p:sp>
        <p:nvSpPr>
          <p:cNvPr id="3" name="Chart Placeholder 2"/>
          <p:cNvSpPr>
            <a:spLocks noGrp="1"/>
          </p:cNvSpPr>
          <p:nvPr>
            <p:ph type="chart" sz="quarter" idx="21"/>
          </p:nvPr>
        </p:nvSpPr>
        <p:spPr>
          <a:xfrm>
            <a:off x="4668824" y="2125013"/>
            <a:ext cx="4206240" cy="3996000"/>
          </a:xfrm>
        </p:spPr>
        <p:txBody>
          <a:bodyPr/>
          <a:lstStyle/>
          <a:p>
            <a:r>
              <a:rPr lang="en-US" noProof="0"/>
              <a:t>Click icon to add chart</a:t>
            </a:r>
            <a:endParaRPr lang="en-US" noProof="0" dirty="0"/>
          </a:p>
        </p:txBody>
      </p:sp>
      <p:sp>
        <p:nvSpPr>
          <p:cNvPr id="6" name="Text Placeholder 5"/>
          <p:cNvSpPr>
            <a:spLocks noGrp="1"/>
          </p:cNvSpPr>
          <p:nvPr>
            <p:ph type="body" sz="quarter" idx="22"/>
          </p:nvPr>
        </p:nvSpPr>
        <p:spPr>
          <a:xfrm>
            <a:off x="4755917" y="1665288"/>
            <a:ext cx="4011847" cy="420687"/>
          </a:xfrm>
        </p:spPr>
        <p:txBody>
          <a:bodyPr/>
          <a:lstStyle/>
          <a:p>
            <a:pPr lvl="0"/>
            <a:r>
              <a:rPr lang="en-US" noProof="0"/>
              <a:t>Click to edit Master text styles</a:t>
            </a:r>
          </a:p>
        </p:txBody>
      </p:sp>
      <p:sp>
        <p:nvSpPr>
          <p:cNvPr id="11" name="Text Placeholder 8"/>
          <p:cNvSpPr>
            <a:spLocks noGrp="1"/>
          </p:cNvSpPr>
          <p:nvPr>
            <p:ph type="body" sz="quarter" idx="13" hasCustomPrompt="1"/>
          </p:nvPr>
        </p:nvSpPr>
        <p:spPr>
          <a:xfrm>
            <a:off x="376238" y="651600"/>
            <a:ext cx="8391525"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
        <p:nvSpPr>
          <p:cNvPr id="13" name="Title Placeholder 1"/>
          <p:cNvSpPr>
            <a:spLocks noGrp="1"/>
          </p:cNvSpPr>
          <p:nvPr>
            <p:ph type="title" hasCustomPrompt="1"/>
          </p:nvPr>
        </p:nvSpPr>
        <p:spPr>
          <a:xfrm>
            <a:off x="376238" y="317501"/>
            <a:ext cx="8391525" cy="3341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9" name="Chart Placeholder 2"/>
          <p:cNvSpPr>
            <a:spLocks noGrp="1"/>
          </p:cNvSpPr>
          <p:nvPr>
            <p:ph type="chart" sz="quarter" idx="24"/>
          </p:nvPr>
        </p:nvSpPr>
        <p:spPr>
          <a:xfrm>
            <a:off x="265735" y="2125013"/>
            <a:ext cx="4206240" cy="3996000"/>
          </a:xfrm>
        </p:spPr>
        <p:txBody>
          <a:bodyPr/>
          <a:lstStyle/>
          <a:p>
            <a:r>
              <a:rPr lang="en-US" noProof="0"/>
              <a:t>Click icon to add chart</a:t>
            </a:r>
            <a:endParaRPr lang="en-US" noProof="0" dirty="0"/>
          </a:p>
        </p:txBody>
      </p:sp>
      <p:sp>
        <p:nvSpPr>
          <p:cNvPr id="12" name="Text Placeholder 5"/>
          <p:cNvSpPr>
            <a:spLocks noGrp="1"/>
          </p:cNvSpPr>
          <p:nvPr>
            <p:ph type="body" sz="quarter" idx="25"/>
          </p:nvPr>
        </p:nvSpPr>
        <p:spPr>
          <a:xfrm>
            <a:off x="376237" y="1665288"/>
            <a:ext cx="4004298" cy="420687"/>
          </a:xfrm>
        </p:spPr>
        <p:txBody>
          <a:bodyPr/>
          <a:lstStyle/>
          <a:p>
            <a:pPr lvl="0"/>
            <a:r>
              <a:rPr lang="en-US" noProof="0"/>
              <a:t>Click to edit Master text styles</a:t>
            </a:r>
          </a:p>
        </p:txBody>
      </p:sp>
    </p:spTree>
    <p:extLst>
      <p:ext uri="{BB962C8B-B14F-4D97-AF65-F5344CB8AC3E}">
        <p14:creationId xmlns:p14="http://schemas.microsoft.com/office/powerpoint/2010/main" val="2675674465"/>
      </p:ext>
    </p:extLst>
  </p:cSld>
  <p:clrMapOvr>
    <a:masterClrMapping/>
  </p:clrMapOvr>
  <p:transition>
    <p:fade/>
  </p:transition>
</p:sldLayout>
</file>

<file path=ppt/slideLayouts/slideLayout105.xml><?xml version="1.0" encoding="utf-8"?>
<p:sldLayout xmlns:a="http://schemas.openxmlformats.org/drawingml/2006/main" xmlns:r="http://schemas.openxmlformats.org/officeDocument/2006/relationships" xmlns:p="http://schemas.openxmlformats.org/presentationml/2006/main" preserve="1" userDrawn="1">
  <p:cSld name="2 column content">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376240" y="317501"/>
            <a:ext cx="8391524" cy="3341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6" name="Content Placeholder 3"/>
          <p:cNvSpPr>
            <a:spLocks noGrp="1"/>
          </p:cNvSpPr>
          <p:nvPr>
            <p:ph sz="quarter" idx="10"/>
          </p:nvPr>
        </p:nvSpPr>
        <p:spPr>
          <a:xfrm>
            <a:off x="376238" y="1665289"/>
            <a:ext cx="3323893" cy="4716463"/>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8" name="Content Placeholder 3"/>
          <p:cNvSpPr>
            <a:spLocks noGrp="1"/>
          </p:cNvSpPr>
          <p:nvPr>
            <p:ph sz="quarter" idx="16"/>
          </p:nvPr>
        </p:nvSpPr>
        <p:spPr>
          <a:xfrm>
            <a:off x="4087762" y="1700215"/>
            <a:ext cx="4680000" cy="4681537"/>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9" name="Text Placeholder 8"/>
          <p:cNvSpPr>
            <a:spLocks noGrp="1"/>
          </p:cNvSpPr>
          <p:nvPr>
            <p:ph type="body" sz="quarter" idx="13" hasCustomPrompt="1"/>
          </p:nvPr>
        </p:nvSpPr>
        <p:spPr>
          <a:xfrm>
            <a:off x="376238" y="651600"/>
            <a:ext cx="8391525"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Tree>
    <p:extLst>
      <p:ext uri="{BB962C8B-B14F-4D97-AF65-F5344CB8AC3E}">
        <p14:creationId xmlns:p14="http://schemas.microsoft.com/office/powerpoint/2010/main" val="3162728275"/>
      </p:ext>
    </p:extLst>
  </p:cSld>
  <p:clrMapOvr>
    <a:masterClrMapping/>
  </p:clrMapOvr>
  <p:transition>
    <p:fade/>
  </p:transition>
</p:sldLayout>
</file>

<file path=ppt/slideLayouts/slideLayout106.xml><?xml version="1.0" encoding="utf-8"?>
<p:sldLayout xmlns:a="http://schemas.openxmlformats.org/drawingml/2006/main" xmlns:r="http://schemas.openxmlformats.org/officeDocument/2006/relationships" xmlns:p="http://schemas.openxmlformats.org/presentationml/2006/main" preserve="1" userDrawn="1">
  <p:cSld name="2 content with quote ">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376238" y="317500"/>
            <a:ext cx="8391525" cy="334100"/>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6" name="Content Placeholder 3"/>
          <p:cNvSpPr>
            <a:spLocks noGrp="1"/>
          </p:cNvSpPr>
          <p:nvPr>
            <p:ph sz="quarter" idx="10"/>
          </p:nvPr>
        </p:nvSpPr>
        <p:spPr>
          <a:xfrm>
            <a:off x="5683412" y="1658680"/>
            <a:ext cx="3084351" cy="4723072"/>
          </a:xfrm>
          <a:prstGeom prst="rect">
            <a:avLst/>
          </a:prstGeom>
        </p:spPr>
        <p:txBody>
          <a:bodyPr>
            <a:noAutofit/>
          </a:bodyPr>
          <a:lstStyle>
            <a:lvl1pPr>
              <a:tabLst>
                <a:tab pos="5029200" algn="r"/>
              </a:tabLst>
              <a:defRPr sz="2400">
                <a:solidFill>
                  <a:schemeClr val="accent3"/>
                </a:solidFill>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a:t>Click to edit Master text styles</a:t>
            </a:r>
          </a:p>
        </p:txBody>
      </p:sp>
      <p:sp>
        <p:nvSpPr>
          <p:cNvPr id="8" name="Content Placeholder 3"/>
          <p:cNvSpPr>
            <a:spLocks noGrp="1"/>
          </p:cNvSpPr>
          <p:nvPr>
            <p:ph sz="quarter" idx="16"/>
          </p:nvPr>
        </p:nvSpPr>
        <p:spPr>
          <a:xfrm>
            <a:off x="376238" y="1665288"/>
            <a:ext cx="4879761" cy="4716462"/>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9" name="Text Placeholder 8"/>
          <p:cNvSpPr>
            <a:spLocks noGrp="1"/>
          </p:cNvSpPr>
          <p:nvPr>
            <p:ph type="body" sz="quarter" idx="13" hasCustomPrompt="1"/>
          </p:nvPr>
        </p:nvSpPr>
        <p:spPr>
          <a:xfrm>
            <a:off x="376240" y="651600"/>
            <a:ext cx="8391524"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Tree>
    <p:extLst>
      <p:ext uri="{BB962C8B-B14F-4D97-AF65-F5344CB8AC3E}">
        <p14:creationId xmlns:p14="http://schemas.microsoft.com/office/powerpoint/2010/main" val="3815621475"/>
      </p:ext>
    </p:extLst>
  </p:cSld>
  <p:clrMapOvr>
    <a:masterClrMapping/>
  </p:clrMapOvr>
  <p:transition>
    <p:fade/>
  </p:transition>
</p:sldLayout>
</file>

<file path=ppt/slideLayouts/slideLayout107.xml><?xml version="1.0" encoding="utf-8"?>
<p:sldLayout xmlns:a="http://schemas.openxmlformats.org/drawingml/2006/main" xmlns:r="http://schemas.openxmlformats.org/officeDocument/2006/relationships" xmlns:p="http://schemas.openxmlformats.org/presentationml/2006/main" preserve="1" userDrawn="1">
  <p:cSld name="Team profile">
    <p:spTree>
      <p:nvGrpSpPr>
        <p:cNvPr id="1" name=""/>
        <p:cNvGrpSpPr/>
        <p:nvPr/>
      </p:nvGrpSpPr>
      <p:grpSpPr>
        <a:xfrm>
          <a:off x="0" y="0"/>
          <a:ext cx="0" cy="0"/>
          <a:chOff x="0" y="0"/>
          <a:chExt cx="0" cy="0"/>
        </a:xfrm>
      </p:grpSpPr>
      <p:sp>
        <p:nvSpPr>
          <p:cNvPr id="2" name="Title 1"/>
          <p:cNvSpPr>
            <a:spLocks noGrp="1"/>
          </p:cNvSpPr>
          <p:nvPr>
            <p:ph type="title"/>
          </p:nvPr>
        </p:nvSpPr>
        <p:spPr>
          <a:xfrm>
            <a:off x="376238" y="317500"/>
            <a:ext cx="8391525" cy="334100"/>
          </a:xfrm>
        </p:spPr>
        <p:txBody>
          <a:bodyPr/>
          <a:lstStyle/>
          <a:p>
            <a:r>
              <a:rPr lang="en-US" noProof="0"/>
              <a:t>Click to edit Master title style</a:t>
            </a:r>
            <a:endParaRPr lang="en-US" noProof="0" dirty="0"/>
          </a:p>
        </p:txBody>
      </p:sp>
      <p:sp>
        <p:nvSpPr>
          <p:cNvPr id="4" name="Picture Placeholder 6"/>
          <p:cNvSpPr>
            <a:spLocks noGrp="1"/>
          </p:cNvSpPr>
          <p:nvPr>
            <p:ph type="pic" sz="quarter" idx="13"/>
          </p:nvPr>
        </p:nvSpPr>
        <p:spPr>
          <a:xfrm>
            <a:off x="376237" y="1700213"/>
            <a:ext cx="2029968" cy="1260000"/>
          </a:xfrm>
        </p:spPr>
        <p:txBody>
          <a:bodyPr lIns="0" tIns="0" rIns="0" bIns="0">
            <a:noAutofit/>
          </a:bodyPr>
          <a:lstStyle/>
          <a:p>
            <a:r>
              <a:rPr lang="en-US" noProof="0"/>
              <a:t>Click icon to add picture</a:t>
            </a:r>
            <a:endParaRPr lang="en-US" noProof="0" dirty="0"/>
          </a:p>
        </p:txBody>
      </p:sp>
      <p:sp>
        <p:nvSpPr>
          <p:cNvPr id="5" name="Picture Placeholder 6"/>
          <p:cNvSpPr>
            <a:spLocks noGrp="1"/>
          </p:cNvSpPr>
          <p:nvPr>
            <p:ph type="pic" sz="quarter" idx="14"/>
          </p:nvPr>
        </p:nvSpPr>
        <p:spPr>
          <a:xfrm>
            <a:off x="2495412" y="1700213"/>
            <a:ext cx="2029968" cy="1260000"/>
          </a:xfrm>
        </p:spPr>
        <p:txBody>
          <a:bodyPr lIns="0" tIns="0" rIns="0" bIns="0">
            <a:noAutofit/>
          </a:bodyPr>
          <a:lstStyle/>
          <a:p>
            <a:r>
              <a:rPr lang="en-US" noProof="0"/>
              <a:t>Click icon to add picture</a:t>
            </a:r>
            <a:endParaRPr lang="en-US" noProof="0" dirty="0"/>
          </a:p>
        </p:txBody>
      </p:sp>
      <p:sp>
        <p:nvSpPr>
          <p:cNvPr id="6" name="Picture Placeholder 6"/>
          <p:cNvSpPr>
            <a:spLocks noGrp="1"/>
          </p:cNvSpPr>
          <p:nvPr>
            <p:ph type="pic" sz="quarter" idx="15"/>
          </p:nvPr>
        </p:nvSpPr>
        <p:spPr>
          <a:xfrm>
            <a:off x="4614587" y="1700213"/>
            <a:ext cx="2029968" cy="1260000"/>
          </a:xfrm>
        </p:spPr>
        <p:txBody>
          <a:bodyPr lIns="0" tIns="0" rIns="0" bIns="0">
            <a:noAutofit/>
          </a:bodyPr>
          <a:lstStyle/>
          <a:p>
            <a:r>
              <a:rPr lang="en-US" noProof="0"/>
              <a:t>Click icon to add picture</a:t>
            </a:r>
            <a:endParaRPr lang="en-US" noProof="0" dirty="0"/>
          </a:p>
        </p:txBody>
      </p:sp>
      <p:sp>
        <p:nvSpPr>
          <p:cNvPr id="7" name="Picture Placeholder 6"/>
          <p:cNvSpPr>
            <a:spLocks noGrp="1"/>
          </p:cNvSpPr>
          <p:nvPr>
            <p:ph type="pic" sz="quarter" idx="16"/>
          </p:nvPr>
        </p:nvSpPr>
        <p:spPr>
          <a:xfrm>
            <a:off x="6733763" y="1700213"/>
            <a:ext cx="2029968" cy="1260000"/>
          </a:xfrm>
        </p:spPr>
        <p:txBody>
          <a:bodyPr lIns="0" tIns="0" rIns="0" bIns="0">
            <a:noAutofit/>
          </a:bodyPr>
          <a:lstStyle/>
          <a:p>
            <a:r>
              <a:rPr lang="en-US" noProof="0"/>
              <a:t>Click icon to add picture</a:t>
            </a:r>
            <a:endParaRPr lang="en-US" noProof="0" dirty="0"/>
          </a:p>
        </p:txBody>
      </p:sp>
      <p:sp>
        <p:nvSpPr>
          <p:cNvPr id="9" name="Text Placeholder 8"/>
          <p:cNvSpPr>
            <a:spLocks noGrp="1"/>
          </p:cNvSpPr>
          <p:nvPr>
            <p:ph type="body" sz="quarter" idx="17"/>
          </p:nvPr>
        </p:nvSpPr>
        <p:spPr>
          <a:xfrm>
            <a:off x="376237" y="3108509"/>
            <a:ext cx="2029968" cy="3264408"/>
          </a:xfrm>
        </p:spPr>
        <p:txBody>
          <a:bodyPr/>
          <a:lstStyle>
            <a:lvl1pPr marL="0" indent="0" algn="l" rtl="0" eaLnBrk="1" latinLnBrk="0" hangingPunct="1">
              <a:spcBef>
                <a:spcPts val="0"/>
              </a:spcBef>
              <a:spcAft>
                <a:spcPts val="1000"/>
              </a:spcAft>
              <a:buSzPct val="100000"/>
              <a:buFontTx/>
              <a:buNone/>
              <a:tabLst>
                <a:tab pos="5029200" algn="r"/>
              </a:tabLst>
              <a:defRPr lang="en-US" sz="1200" b="0" kern="1200" noProof="0" dirty="0" smtClean="0">
                <a:solidFill>
                  <a:schemeClr val="tx1"/>
                </a:solidFill>
                <a:latin typeface="+mn-lt"/>
                <a:ea typeface="+mn-ea"/>
                <a:cs typeface="+mn-cs"/>
              </a:defRPr>
            </a:lvl1pPr>
            <a:lvl2pPr marL="127000" indent="-127000" algn="l" rtl="0" eaLnBrk="1" latinLnBrk="0" hangingPunct="1">
              <a:spcBef>
                <a:spcPts val="0"/>
              </a:spcBef>
              <a:spcAft>
                <a:spcPts val="1000"/>
              </a:spcAft>
              <a:buClrTx/>
              <a:buSzPct val="100000"/>
              <a:buFont typeface="Arial" panose="020B0604020202020204" pitchFamily="34" charset="0"/>
              <a:buChar char="•"/>
              <a:tabLst>
                <a:tab pos="5029200" algn="r"/>
              </a:tabLst>
              <a:defRPr lang="en-US" sz="1200" b="0" kern="1200" noProof="0" dirty="0" smtClean="0">
                <a:solidFill>
                  <a:schemeClr val="tx1"/>
                </a:solidFill>
                <a:latin typeface="+mn-lt"/>
                <a:ea typeface="+mn-ea"/>
                <a:cs typeface="+mn-cs"/>
              </a:defRPr>
            </a:lvl2pPr>
            <a:lvl3pPr marL="279400" indent="-127000" algn="l" rtl="0" eaLnBrk="1" latinLnBrk="0" hangingPunct="1">
              <a:spcBef>
                <a:spcPts val="0"/>
              </a:spcBef>
              <a:spcAft>
                <a:spcPts val="1000"/>
              </a:spcAft>
              <a:buClrTx/>
              <a:buSzPct val="100000"/>
              <a:buFont typeface="Arial" panose="020B0604020202020204" pitchFamily="34" charset="0"/>
              <a:buChar char="−"/>
              <a:tabLst>
                <a:tab pos="5029200" algn="r"/>
              </a:tabLst>
              <a:defRPr lang="en-US" sz="1200" b="0" kern="1200" noProof="0" dirty="0" smtClean="0">
                <a:solidFill>
                  <a:schemeClr val="tx1"/>
                </a:solidFill>
                <a:latin typeface="+mn-lt"/>
                <a:ea typeface="+mn-ea"/>
                <a:cs typeface="+mn-cs"/>
              </a:defRPr>
            </a:lvl3pPr>
            <a:lvl4pPr marL="431800" indent="-127000" algn="l" rtl="0" eaLnBrk="1" latinLnBrk="0" hangingPunct="1">
              <a:spcBef>
                <a:spcPts val="0"/>
              </a:spcBef>
              <a:spcAft>
                <a:spcPts val="1000"/>
              </a:spcAft>
              <a:buClrTx/>
              <a:buSzPct val="100000"/>
              <a:buFont typeface="Arial" panose="020B0604020202020204" pitchFamily="34" charset="0"/>
              <a:buChar char="◦"/>
              <a:tabLst>
                <a:tab pos="5029200" algn="r"/>
              </a:tabLst>
              <a:defRPr lang="en-US" sz="1200" b="0" kern="1200" noProof="0" dirty="0" smtClean="0">
                <a:solidFill>
                  <a:schemeClr val="tx1"/>
                </a:solidFill>
                <a:latin typeface="+mn-lt"/>
                <a:ea typeface="+mn-ea"/>
                <a:cs typeface="+mn-cs"/>
              </a:defRPr>
            </a:lvl4pPr>
            <a:lvl5pPr marL="584200" indent="-127000" algn="l" rtl="0" eaLnBrk="1" latinLnBrk="0" hangingPunct="1">
              <a:spcBef>
                <a:spcPts val="0"/>
              </a:spcBef>
              <a:spcAft>
                <a:spcPts val="1000"/>
              </a:spcAft>
              <a:buClrTx/>
              <a:buSzPct val="100000"/>
              <a:buFont typeface="Arial" panose="020B0604020202020204" pitchFamily="34" charset="0"/>
              <a:buChar char="−"/>
              <a:tabLst>
                <a:tab pos="5029200" algn="r"/>
              </a:tabLst>
              <a:defRPr lang="en-US" sz="1200" b="0" kern="1200" noProof="0" dirty="0">
                <a:solidFill>
                  <a:schemeClr val="tx1"/>
                </a:solidFill>
                <a:latin typeface="+mn-lt"/>
                <a:ea typeface="+mn-ea"/>
                <a:cs typeface="+mn-cs"/>
              </a:defRPr>
            </a:lvl5pPr>
            <a:lvl6pPr marL="356400" indent="-176400">
              <a:spcAft>
                <a:spcPts val="0"/>
              </a:spcAft>
              <a:buFont typeface="Verdana" panose="020B0604030504040204" pitchFamily="34" charset="0"/>
              <a:buChar char="−"/>
              <a:defRPr/>
            </a:lvl6pPr>
            <a:lvl7pPr marL="356400" indent="-176400">
              <a:spcAft>
                <a:spcPts val="0"/>
              </a:spcAft>
              <a:defRPr/>
            </a:lvl7pPr>
            <a:lvl8pPr marL="356400" indent="-176400">
              <a:spcAft>
                <a:spcPts val="0"/>
              </a:spcAft>
              <a:defRPr/>
            </a:lvl8pPr>
            <a:lvl9pPr marL="356400" indent="-176400">
              <a:spcAft>
                <a:spcPts val="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0" name="Text Placeholder 8"/>
          <p:cNvSpPr>
            <a:spLocks noGrp="1"/>
          </p:cNvSpPr>
          <p:nvPr>
            <p:ph type="body" sz="quarter" idx="18"/>
          </p:nvPr>
        </p:nvSpPr>
        <p:spPr>
          <a:xfrm>
            <a:off x="4621995" y="3108509"/>
            <a:ext cx="2029968" cy="3264408"/>
          </a:xfrm>
        </p:spPr>
        <p:txBody>
          <a:bodyPr vert="horz" lIns="0" tIns="0" rIns="0" bIns="0" rtlCol="0">
            <a:noAutofit/>
          </a:bodyPr>
          <a:lstStyle>
            <a:lvl1pPr>
              <a:defRPr lang="en-US" noProof="0" smtClean="0"/>
            </a:lvl1pPr>
            <a:lvl2pPr>
              <a:defRPr lang="en-US" noProof="0" smtClean="0"/>
            </a:lvl2pPr>
            <a:lvl3pPr>
              <a:defRPr lang="en-US" b="0" noProof="0" smtClean="0"/>
            </a:lvl3pPr>
            <a:lvl4pPr>
              <a:defRPr lang="en-US" b="0" noProof="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11" name="Text Placeholder 8"/>
          <p:cNvSpPr>
            <a:spLocks noGrp="1"/>
          </p:cNvSpPr>
          <p:nvPr>
            <p:ph type="body" sz="quarter" idx="19"/>
          </p:nvPr>
        </p:nvSpPr>
        <p:spPr>
          <a:xfrm>
            <a:off x="2499116" y="3108509"/>
            <a:ext cx="2029968" cy="3264408"/>
          </a:xfrm>
        </p:spPr>
        <p:txBody>
          <a:bodyPr vert="horz" lIns="0" tIns="0" rIns="0" bIns="0" rtlCol="0">
            <a:noAutofit/>
          </a:bodyPr>
          <a:lstStyle>
            <a:lvl1pPr>
              <a:defRPr lang="en-US" noProof="0" dirty="0" smtClean="0"/>
            </a:lvl1pPr>
            <a:lvl2pPr>
              <a:defRPr lang="en-US" noProof="0" dirty="0" smtClean="0"/>
            </a:lvl2pPr>
            <a:lvl3pPr>
              <a:defRPr lang="en-US" b="0" noProof="0" dirty="0" smtClean="0"/>
            </a:lvl3pPr>
            <a:lvl4pPr>
              <a:defRPr lang="en-US" b="0" noProof="0" dirty="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12" name="Text Placeholder 8"/>
          <p:cNvSpPr>
            <a:spLocks noGrp="1"/>
          </p:cNvSpPr>
          <p:nvPr>
            <p:ph type="body" sz="quarter" idx="20"/>
          </p:nvPr>
        </p:nvSpPr>
        <p:spPr>
          <a:xfrm>
            <a:off x="6744875" y="3108509"/>
            <a:ext cx="2029968" cy="3264408"/>
          </a:xfrm>
        </p:spPr>
        <p:txBody>
          <a:bodyPr vert="horz" lIns="0" tIns="0" rIns="0" bIns="0" rtlCol="0">
            <a:noAutofit/>
          </a:bodyPr>
          <a:lstStyle>
            <a:lvl1pPr>
              <a:defRPr lang="en-US" noProof="0" smtClean="0"/>
            </a:lvl1pPr>
            <a:lvl2pPr>
              <a:defRPr lang="en-US" noProof="0" smtClean="0"/>
            </a:lvl2pPr>
            <a:lvl3pPr>
              <a:defRPr lang="en-US" b="0" noProof="0" smtClean="0"/>
            </a:lvl3pPr>
            <a:lvl4pPr>
              <a:defRPr lang="en-US" b="0" noProof="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13" name="Text Placeholder 8"/>
          <p:cNvSpPr>
            <a:spLocks noGrp="1"/>
          </p:cNvSpPr>
          <p:nvPr>
            <p:ph type="body" sz="quarter" idx="21" hasCustomPrompt="1"/>
          </p:nvPr>
        </p:nvSpPr>
        <p:spPr>
          <a:xfrm>
            <a:off x="376238" y="651600"/>
            <a:ext cx="8391526"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Tree>
    <p:extLst>
      <p:ext uri="{BB962C8B-B14F-4D97-AF65-F5344CB8AC3E}">
        <p14:creationId xmlns:p14="http://schemas.microsoft.com/office/powerpoint/2010/main" val="2254530739"/>
      </p:ext>
    </p:extLst>
  </p:cSld>
  <p:clrMapOvr>
    <a:masterClrMapping/>
  </p:clrMapOvr>
  <p:transition>
    <p:fade/>
  </p:transition>
</p:sldLayout>
</file>

<file path=ppt/slideLayouts/slideLayout108.xml><?xml version="1.0" encoding="utf-8"?>
<p:sldLayout xmlns:a="http://schemas.openxmlformats.org/drawingml/2006/main" xmlns:r="http://schemas.openxmlformats.org/officeDocument/2006/relationships" xmlns:p="http://schemas.openxmlformats.org/presentationml/2006/main" preserve="1" userDrawn="1">
  <p:cSld name="Team profile 2">
    <p:spTree>
      <p:nvGrpSpPr>
        <p:cNvPr id="1" name=""/>
        <p:cNvGrpSpPr/>
        <p:nvPr/>
      </p:nvGrpSpPr>
      <p:grpSpPr>
        <a:xfrm>
          <a:off x="0" y="0"/>
          <a:ext cx="0" cy="0"/>
          <a:chOff x="0" y="0"/>
          <a:chExt cx="0" cy="0"/>
        </a:xfrm>
      </p:grpSpPr>
      <p:sp>
        <p:nvSpPr>
          <p:cNvPr id="2" name="Title 1"/>
          <p:cNvSpPr>
            <a:spLocks noGrp="1"/>
          </p:cNvSpPr>
          <p:nvPr>
            <p:ph type="title"/>
          </p:nvPr>
        </p:nvSpPr>
        <p:spPr>
          <a:xfrm>
            <a:off x="376238" y="317500"/>
            <a:ext cx="8391525" cy="334100"/>
          </a:xfrm>
        </p:spPr>
        <p:txBody>
          <a:bodyPr/>
          <a:lstStyle/>
          <a:p>
            <a:r>
              <a:rPr lang="en-US" noProof="0"/>
              <a:t>Click to edit Master title style</a:t>
            </a:r>
            <a:endParaRPr lang="en-US" noProof="0" dirty="0"/>
          </a:p>
        </p:txBody>
      </p:sp>
      <p:sp>
        <p:nvSpPr>
          <p:cNvPr id="4" name="Rectangle 3"/>
          <p:cNvSpPr/>
          <p:nvPr userDrawn="1"/>
        </p:nvSpPr>
        <p:spPr>
          <a:xfrm>
            <a:off x="378000" y="1707173"/>
            <a:ext cx="41220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dirty="0">
              <a:solidFill>
                <a:prstClr val="white"/>
              </a:solidFill>
            </a:endParaRPr>
          </a:p>
        </p:txBody>
      </p:sp>
      <p:sp>
        <p:nvSpPr>
          <p:cNvPr id="5" name="Rectangle 4"/>
          <p:cNvSpPr/>
          <p:nvPr userDrawn="1"/>
        </p:nvSpPr>
        <p:spPr>
          <a:xfrm>
            <a:off x="4668064" y="1700213"/>
            <a:ext cx="4106300" cy="60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dirty="0">
              <a:solidFill>
                <a:prstClr val="white"/>
              </a:solidFill>
            </a:endParaRPr>
          </a:p>
        </p:txBody>
      </p:sp>
      <p:sp>
        <p:nvSpPr>
          <p:cNvPr id="6" name="Rectangle 5"/>
          <p:cNvSpPr/>
          <p:nvPr userDrawn="1"/>
        </p:nvSpPr>
        <p:spPr>
          <a:xfrm>
            <a:off x="378000" y="4065173"/>
            <a:ext cx="41220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dirty="0">
              <a:solidFill>
                <a:prstClr val="white"/>
              </a:solidFill>
            </a:endParaRPr>
          </a:p>
        </p:txBody>
      </p:sp>
      <p:sp>
        <p:nvSpPr>
          <p:cNvPr id="7" name="Rectangle 6"/>
          <p:cNvSpPr/>
          <p:nvPr userDrawn="1"/>
        </p:nvSpPr>
        <p:spPr>
          <a:xfrm>
            <a:off x="4668064" y="4065173"/>
            <a:ext cx="41063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dirty="0">
              <a:solidFill>
                <a:prstClr val="white"/>
              </a:solidFill>
            </a:endParaRPr>
          </a:p>
        </p:txBody>
      </p:sp>
      <p:sp>
        <p:nvSpPr>
          <p:cNvPr id="8" name="Picture Placeholder 11"/>
          <p:cNvSpPr>
            <a:spLocks noGrp="1"/>
          </p:cNvSpPr>
          <p:nvPr>
            <p:ph type="pic" sz="quarter" idx="25"/>
          </p:nvPr>
        </p:nvSpPr>
        <p:spPr>
          <a:xfrm>
            <a:off x="378000" y="1880213"/>
            <a:ext cx="1476000" cy="1476000"/>
          </a:xfrm>
        </p:spPr>
        <p:txBody>
          <a:bodyPr/>
          <a:lstStyle>
            <a:lvl1pPr algn="ctr">
              <a:defRPr/>
            </a:lvl1pPr>
          </a:lstStyle>
          <a:p>
            <a:r>
              <a:rPr lang="en-US" noProof="0"/>
              <a:t>Click icon to add picture</a:t>
            </a:r>
            <a:endParaRPr lang="en-US" noProof="0" dirty="0"/>
          </a:p>
        </p:txBody>
      </p:sp>
      <p:sp>
        <p:nvSpPr>
          <p:cNvPr id="9" name="Picture Placeholder 11"/>
          <p:cNvSpPr>
            <a:spLocks noGrp="1"/>
          </p:cNvSpPr>
          <p:nvPr>
            <p:ph type="pic" sz="quarter" idx="27"/>
          </p:nvPr>
        </p:nvSpPr>
        <p:spPr>
          <a:xfrm>
            <a:off x="4668064" y="1880213"/>
            <a:ext cx="1476000" cy="1476000"/>
          </a:xfrm>
        </p:spPr>
        <p:txBody>
          <a:bodyPr/>
          <a:lstStyle>
            <a:lvl1pPr algn="ctr">
              <a:defRPr/>
            </a:lvl1pPr>
          </a:lstStyle>
          <a:p>
            <a:r>
              <a:rPr lang="en-US" noProof="0"/>
              <a:t>Click icon to add picture</a:t>
            </a:r>
            <a:endParaRPr lang="en-US" noProof="0" dirty="0"/>
          </a:p>
        </p:txBody>
      </p:sp>
      <p:sp>
        <p:nvSpPr>
          <p:cNvPr id="10" name="Picture Placeholder 11"/>
          <p:cNvSpPr>
            <a:spLocks noGrp="1"/>
          </p:cNvSpPr>
          <p:nvPr>
            <p:ph type="pic" sz="quarter" idx="29"/>
          </p:nvPr>
        </p:nvSpPr>
        <p:spPr>
          <a:xfrm>
            <a:off x="378000" y="4256213"/>
            <a:ext cx="1476000" cy="1476000"/>
          </a:xfrm>
        </p:spPr>
        <p:txBody>
          <a:bodyPr/>
          <a:lstStyle>
            <a:lvl1pPr algn="ctr">
              <a:defRPr/>
            </a:lvl1pPr>
          </a:lstStyle>
          <a:p>
            <a:r>
              <a:rPr lang="en-US" noProof="0"/>
              <a:t>Click icon to add picture</a:t>
            </a:r>
            <a:endParaRPr lang="en-US" noProof="0" dirty="0"/>
          </a:p>
        </p:txBody>
      </p:sp>
      <p:sp>
        <p:nvSpPr>
          <p:cNvPr id="11" name="Picture Placeholder 11"/>
          <p:cNvSpPr>
            <a:spLocks noGrp="1"/>
          </p:cNvSpPr>
          <p:nvPr>
            <p:ph type="pic" sz="quarter" idx="31"/>
          </p:nvPr>
        </p:nvSpPr>
        <p:spPr>
          <a:xfrm>
            <a:off x="4668064" y="4256213"/>
            <a:ext cx="1476000" cy="1476000"/>
          </a:xfrm>
        </p:spPr>
        <p:txBody>
          <a:bodyPr/>
          <a:lstStyle>
            <a:lvl1pPr algn="ctr">
              <a:defRPr/>
            </a:lvl1pPr>
          </a:lstStyle>
          <a:p>
            <a:r>
              <a:rPr lang="en-US" noProof="0"/>
              <a:t>Click icon to add picture</a:t>
            </a:r>
            <a:endParaRPr lang="en-US" noProof="0" dirty="0"/>
          </a:p>
        </p:txBody>
      </p:sp>
      <p:sp>
        <p:nvSpPr>
          <p:cNvPr id="13" name="Text Placeholder 12"/>
          <p:cNvSpPr>
            <a:spLocks noGrp="1"/>
          </p:cNvSpPr>
          <p:nvPr>
            <p:ph type="body" sz="quarter" idx="32"/>
          </p:nvPr>
        </p:nvSpPr>
        <p:spPr>
          <a:xfrm>
            <a:off x="2012612" y="1880213"/>
            <a:ext cx="2466000" cy="1944000"/>
          </a:xfrm>
        </p:spPr>
        <p:txBody>
          <a:bodyPr vert="horz" lIns="0" tIns="0" rIns="0" bIns="0" rtlCol="0">
            <a:noAutofit/>
          </a:bodyPr>
          <a:lstStyle>
            <a:lvl1pPr marL="0" indent="0" algn="l">
              <a:spcAft>
                <a:spcPts val="0"/>
              </a:spcAft>
              <a:buFontTx/>
              <a:buNone/>
              <a:defRPr lang="en-US" noProof="0" dirty="0" smtClean="0"/>
            </a:lvl1pPr>
            <a:lvl2pPr marL="127000" indent="-127000" algn="l">
              <a:spcAft>
                <a:spcPts val="0"/>
              </a:spcAft>
              <a:buClrTx/>
              <a:buSzPct val="100000"/>
              <a:buFont typeface="Arial" panose="020B0604020202020204" pitchFamily="34" charset="0"/>
              <a:buChar char="•"/>
              <a:defRPr lang="en-US" noProof="0" dirty="0" smtClean="0"/>
            </a:lvl2pPr>
          </a:lstStyle>
          <a:p>
            <a:pPr lvl="0">
              <a:buFontTx/>
              <a:tabLst>
                <a:tab pos="5029200" algn="r"/>
              </a:tabLst>
            </a:pPr>
            <a:r>
              <a:rPr lang="en-US" noProof="0"/>
              <a:t>Click to edit Master text styles</a:t>
            </a:r>
          </a:p>
          <a:p>
            <a:pPr lvl="1">
              <a:buFontTx/>
              <a:tabLst>
                <a:tab pos="5029200" algn="r"/>
              </a:tabLst>
            </a:pPr>
            <a:r>
              <a:rPr lang="en-US" noProof="0"/>
              <a:t>Second level</a:t>
            </a:r>
          </a:p>
        </p:txBody>
      </p:sp>
      <p:sp>
        <p:nvSpPr>
          <p:cNvPr id="14" name="Text Placeholder 12"/>
          <p:cNvSpPr>
            <a:spLocks noGrp="1"/>
          </p:cNvSpPr>
          <p:nvPr>
            <p:ph type="body" sz="quarter" idx="33"/>
          </p:nvPr>
        </p:nvSpPr>
        <p:spPr>
          <a:xfrm>
            <a:off x="6297420" y="1880213"/>
            <a:ext cx="2468880" cy="1944000"/>
          </a:xfrm>
        </p:spPr>
        <p:txBody>
          <a:bodyPr vert="horz" lIns="0" tIns="0" rIns="0" bIns="0" rtlCol="0">
            <a:noAutofit/>
          </a:bodyPr>
          <a:lstStyle>
            <a:lvl1pPr algn="l" defTabSz="914400" rtl="0" eaLnBrk="1" latinLnBrk="0" hangingPunct="1">
              <a:spcBef>
                <a:spcPts val="0"/>
              </a:spcBef>
              <a:spcAft>
                <a:spcPts val="0"/>
              </a:spcAft>
              <a:buSzPct val="100000"/>
              <a:tabLst>
                <a:tab pos="5029200" algn="r"/>
              </a:tabLst>
              <a:defRPr lang="en-US" sz="1200" b="0" kern="1200" noProof="0" dirty="0" smtClean="0">
                <a:solidFill>
                  <a:schemeClr val="tx1"/>
                </a:solidFill>
                <a:latin typeface="+mn-lt"/>
                <a:ea typeface="+mn-ea"/>
                <a:cs typeface="+mn-cs"/>
              </a:defRPr>
            </a:lvl1pPr>
            <a:lvl2pPr algn="l" defTabSz="914400" rtl="0" eaLnBrk="1" latinLnBrk="0" hangingPunct="1">
              <a:spcBef>
                <a:spcPts val="0"/>
              </a:spcBef>
              <a:spcAft>
                <a:spcPts val="0"/>
              </a:spcAft>
              <a:buSzPct val="100000"/>
              <a:tabLst>
                <a:tab pos="5029200" algn="r"/>
              </a:tabLst>
              <a:defRPr lang="en-US" sz="1200" b="0" kern="1200" noProof="0" dirty="0" smtClean="0">
                <a:solidFill>
                  <a:schemeClr val="tx1"/>
                </a:solidFill>
                <a:latin typeface="+mn-lt"/>
                <a:ea typeface="+mn-ea"/>
                <a:cs typeface="+mn-cs"/>
              </a:defRPr>
            </a:lvl2pPr>
          </a:lstStyle>
          <a:p>
            <a:pPr lvl="0">
              <a:buFontTx/>
              <a:tabLst>
                <a:tab pos="5029200" algn="r"/>
              </a:tabLst>
            </a:pPr>
            <a:r>
              <a:rPr lang="en-US" noProof="0"/>
              <a:t>Click to edit Master text styles</a:t>
            </a:r>
          </a:p>
          <a:p>
            <a:pPr lvl="1">
              <a:buFontTx/>
              <a:tabLst>
                <a:tab pos="5029200" algn="r"/>
              </a:tabLst>
            </a:pPr>
            <a:r>
              <a:rPr lang="en-US" noProof="0"/>
              <a:t>Second level</a:t>
            </a:r>
          </a:p>
        </p:txBody>
      </p:sp>
      <p:sp>
        <p:nvSpPr>
          <p:cNvPr id="15" name="Text Placeholder 12"/>
          <p:cNvSpPr>
            <a:spLocks noGrp="1"/>
          </p:cNvSpPr>
          <p:nvPr>
            <p:ph type="body" sz="quarter" idx="34"/>
          </p:nvPr>
        </p:nvSpPr>
        <p:spPr>
          <a:xfrm>
            <a:off x="2012612" y="4256213"/>
            <a:ext cx="2466000" cy="1944000"/>
          </a:xfrm>
        </p:spPr>
        <p:txBody>
          <a:bodyPr vert="horz" lIns="0" tIns="0" rIns="0" bIns="0" rtlCol="0">
            <a:noAutofit/>
          </a:bodyPr>
          <a:lstStyle>
            <a:lvl1pPr algn="l" defTabSz="914400" rtl="0" eaLnBrk="1" latinLnBrk="0" hangingPunct="1">
              <a:spcBef>
                <a:spcPts val="0"/>
              </a:spcBef>
              <a:spcAft>
                <a:spcPts val="0"/>
              </a:spcAft>
              <a:buSzPct val="100000"/>
              <a:tabLst>
                <a:tab pos="5029200" algn="r"/>
              </a:tabLst>
              <a:defRPr lang="en-US" sz="1200" b="0" kern="1200" noProof="0" dirty="0" smtClean="0">
                <a:solidFill>
                  <a:schemeClr val="tx1"/>
                </a:solidFill>
                <a:latin typeface="+mn-lt"/>
                <a:ea typeface="+mn-ea"/>
                <a:cs typeface="+mn-cs"/>
              </a:defRPr>
            </a:lvl1pPr>
            <a:lvl2pPr algn="l" defTabSz="914400" rtl="0" eaLnBrk="1" latinLnBrk="0" hangingPunct="1">
              <a:spcBef>
                <a:spcPts val="0"/>
              </a:spcBef>
              <a:spcAft>
                <a:spcPts val="0"/>
              </a:spcAft>
              <a:buSzPct val="100000"/>
              <a:tabLst>
                <a:tab pos="5029200" algn="r"/>
              </a:tabLst>
              <a:defRPr lang="en-US" sz="1200" b="0" kern="1200" noProof="0" dirty="0" smtClean="0">
                <a:solidFill>
                  <a:schemeClr val="tx1"/>
                </a:solidFill>
                <a:latin typeface="+mn-lt"/>
                <a:ea typeface="+mn-ea"/>
                <a:cs typeface="+mn-cs"/>
              </a:defRPr>
            </a:lvl2pPr>
          </a:lstStyle>
          <a:p>
            <a:pPr lvl="0">
              <a:buFontTx/>
              <a:tabLst>
                <a:tab pos="5029200" algn="r"/>
              </a:tabLst>
            </a:pPr>
            <a:r>
              <a:rPr lang="en-US" noProof="0"/>
              <a:t>Click to edit Master text styles</a:t>
            </a:r>
          </a:p>
          <a:p>
            <a:pPr lvl="1">
              <a:buFontTx/>
              <a:tabLst>
                <a:tab pos="5029200" algn="r"/>
              </a:tabLst>
            </a:pPr>
            <a:r>
              <a:rPr lang="en-US" noProof="0"/>
              <a:t>Second level</a:t>
            </a:r>
          </a:p>
        </p:txBody>
      </p:sp>
      <p:sp>
        <p:nvSpPr>
          <p:cNvPr id="16" name="Text Placeholder 12"/>
          <p:cNvSpPr>
            <a:spLocks noGrp="1"/>
          </p:cNvSpPr>
          <p:nvPr>
            <p:ph type="body" sz="quarter" idx="35"/>
          </p:nvPr>
        </p:nvSpPr>
        <p:spPr>
          <a:xfrm>
            <a:off x="6297420" y="4256213"/>
            <a:ext cx="2468880" cy="1944000"/>
          </a:xfrm>
        </p:spPr>
        <p:txBody>
          <a:bodyPr vert="horz" lIns="0" tIns="0" rIns="0" bIns="0" rtlCol="0">
            <a:noAutofit/>
          </a:bodyPr>
          <a:lstStyle>
            <a:lvl1pPr algn="l" defTabSz="914400" rtl="0" eaLnBrk="1" latinLnBrk="0" hangingPunct="1">
              <a:spcBef>
                <a:spcPts val="0"/>
              </a:spcBef>
              <a:spcAft>
                <a:spcPts val="0"/>
              </a:spcAft>
              <a:buSzPct val="100000"/>
              <a:tabLst>
                <a:tab pos="5029200" algn="r"/>
              </a:tabLst>
              <a:defRPr lang="en-US" sz="1200" b="0" kern="1200" noProof="0" dirty="0" smtClean="0">
                <a:solidFill>
                  <a:schemeClr val="tx1"/>
                </a:solidFill>
                <a:latin typeface="+mn-lt"/>
                <a:ea typeface="+mn-ea"/>
                <a:cs typeface="+mn-cs"/>
              </a:defRPr>
            </a:lvl1pPr>
            <a:lvl2pPr algn="l" defTabSz="914400" rtl="0" eaLnBrk="1" latinLnBrk="0" hangingPunct="1">
              <a:spcBef>
                <a:spcPts val="0"/>
              </a:spcBef>
              <a:spcAft>
                <a:spcPts val="0"/>
              </a:spcAft>
              <a:buSzPct val="100000"/>
              <a:tabLst>
                <a:tab pos="5029200" algn="r"/>
              </a:tabLst>
              <a:defRPr lang="en-US" sz="1200" b="0" kern="1200" noProof="0" dirty="0" smtClean="0">
                <a:solidFill>
                  <a:schemeClr val="tx1"/>
                </a:solidFill>
                <a:latin typeface="+mn-lt"/>
                <a:ea typeface="+mn-ea"/>
                <a:cs typeface="+mn-cs"/>
              </a:defRPr>
            </a:lvl2pPr>
          </a:lstStyle>
          <a:p>
            <a:pPr lvl="0">
              <a:buFontTx/>
              <a:tabLst>
                <a:tab pos="5029200" algn="r"/>
              </a:tabLst>
            </a:pPr>
            <a:r>
              <a:rPr lang="en-US" noProof="0"/>
              <a:t>Click to edit Master text styles</a:t>
            </a:r>
          </a:p>
          <a:p>
            <a:pPr lvl="1">
              <a:buFontTx/>
              <a:tabLst>
                <a:tab pos="5029200" algn="r"/>
              </a:tabLst>
            </a:pPr>
            <a:r>
              <a:rPr lang="en-US" noProof="0"/>
              <a:t>Second level</a:t>
            </a:r>
          </a:p>
        </p:txBody>
      </p:sp>
      <p:sp>
        <p:nvSpPr>
          <p:cNvPr id="17" name="Text Placeholder 8"/>
          <p:cNvSpPr>
            <a:spLocks noGrp="1"/>
          </p:cNvSpPr>
          <p:nvPr>
            <p:ph type="body" sz="quarter" idx="13" hasCustomPrompt="1"/>
          </p:nvPr>
        </p:nvSpPr>
        <p:spPr>
          <a:xfrm>
            <a:off x="376239" y="651600"/>
            <a:ext cx="8371762"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Tree>
    <p:extLst>
      <p:ext uri="{BB962C8B-B14F-4D97-AF65-F5344CB8AC3E}">
        <p14:creationId xmlns:p14="http://schemas.microsoft.com/office/powerpoint/2010/main" val="1522724895"/>
      </p:ext>
    </p:extLst>
  </p:cSld>
  <p:clrMapOvr>
    <a:masterClrMapping/>
  </p:clrMapOvr>
  <p:transition>
    <p:fade/>
  </p:transition>
</p:sldLayout>
</file>

<file path=ppt/slideLayouts/slideLayout109.xml><?xml version="1.0" encoding="utf-8"?>
<p:sldLayout xmlns:a="http://schemas.openxmlformats.org/drawingml/2006/main" xmlns:r="http://schemas.openxmlformats.org/officeDocument/2006/relationships" xmlns:p="http://schemas.openxmlformats.org/presentationml/2006/main" preserve="1" userDrawn="1">
  <p:cSld name="3 picture and text">
    <p:spTree>
      <p:nvGrpSpPr>
        <p:cNvPr id="1" name=""/>
        <p:cNvGrpSpPr/>
        <p:nvPr/>
      </p:nvGrpSpPr>
      <p:grpSpPr>
        <a:xfrm>
          <a:off x="0" y="0"/>
          <a:ext cx="0" cy="0"/>
          <a:chOff x="0" y="0"/>
          <a:chExt cx="0" cy="0"/>
        </a:xfrm>
      </p:grpSpPr>
      <p:sp>
        <p:nvSpPr>
          <p:cNvPr id="2" name="Title 1"/>
          <p:cNvSpPr>
            <a:spLocks noGrp="1"/>
          </p:cNvSpPr>
          <p:nvPr>
            <p:ph type="title"/>
          </p:nvPr>
        </p:nvSpPr>
        <p:spPr>
          <a:xfrm>
            <a:off x="376238" y="317503"/>
            <a:ext cx="8391525" cy="334099"/>
          </a:xfrm>
        </p:spPr>
        <p:txBody>
          <a:bodyPr/>
          <a:lstStyle/>
          <a:p>
            <a:r>
              <a:rPr lang="en-US" noProof="0"/>
              <a:t>Click to edit Master title style</a:t>
            </a:r>
            <a:endParaRPr lang="en-US" noProof="0" dirty="0"/>
          </a:p>
        </p:txBody>
      </p:sp>
      <p:sp>
        <p:nvSpPr>
          <p:cNvPr id="4" name="Picture Placeholder 7"/>
          <p:cNvSpPr>
            <a:spLocks noGrp="1"/>
          </p:cNvSpPr>
          <p:nvPr>
            <p:ph type="pic" sz="quarter" idx="13"/>
          </p:nvPr>
        </p:nvSpPr>
        <p:spPr>
          <a:xfrm>
            <a:off x="376238" y="1700215"/>
            <a:ext cx="2743200" cy="1971675"/>
          </a:xfrm>
        </p:spPr>
        <p:txBody>
          <a:bodyPr/>
          <a:lstStyle/>
          <a:p>
            <a:r>
              <a:rPr lang="en-US" noProof="0"/>
              <a:t>Click icon to add picture</a:t>
            </a:r>
            <a:endParaRPr lang="en-US" noProof="0" dirty="0"/>
          </a:p>
        </p:txBody>
      </p:sp>
      <p:sp>
        <p:nvSpPr>
          <p:cNvPr id="5" name="Picture Placeholder 7"/>
          <p:cNvSpPr>
            <a:spLocks noGrp="1"/>
          </p:cNvSpPr>
          <p:nvPr>
            <p:ph type="pic" sz="quarter" idx="14"/>
          </p:nvPr>
        </p:nvSpPr>
        <p:spPr>
          <a:xfrm>
            <a:off x="6030199" y="1700215"/>
            <a:ext cx="2743200" cy="1971675"/>
          </a:xfrm>
        </p:spPr>
        <p:txBody>
          <a:bodyPr/>
          <a:lstStyle/>
          <a:p>
            <a:r>
              <a:rPr lang="en-US" noProof="0"/>
              <a:t>Click icon to add picture</a:t>
            </a:r>
            <a:endParaRPr lang="en-US" noProof="0" dirty="0"/>
          </a:p>
        </p:txBody>
      </p:sp>
      <p:sp>
        <p:nvSpPr>
          <p:cNvPr id="6" name="Picture Placeholder 7"/>
          <p:cNvSpPr>
            <a:spLocks noGrp="1"/>
          </p:cNvSpPr>
          <p:nvPr>
            <p:ph type="pic" sz="quarter" idx="15"/>
          </p:nvPr>
        </p:nvSpPr>
        <p:spPr>
          <a:xfrm>
            <a:off x="3203218" y="1700215"/>
            <a:ext cx="2743200" cy="1971675"/>
          </a:xfrm>
        </p:spPr>
        <p:txBody>
          <a:bodyPr/>
          <a:lstStyle/>
          <a:p>
            <a:r>
              <a:rPr lang="en-US" noProof="0"/>
              <a:t>Click icon to add picture</a:t>
            </a:r>
            <a:endParaRPr lang="en-US" noProof="0" dirty="0"/>
          </a:p>
        </p:txBody>
      </p:sp>
      <p:sp>
        <p:nvSpPr>
          <p:cNvPr id="9" name="Text Placeholder 18"/>
          <p:cNvSpPr>
            <a:spLocks noGrp="1"/>
          </p:cNvSpPr>
          <p:nvPr>
            <p:ph idx="1" hasCustomPrompt="1"/>
          </p:nvPr>
        </p:nvSpPr>
        <p:spPr>
          <a:xfrm>
            <a:off x="376238" y="3832225"/>
            <a:ext cx="2743200" cy="2095200"/>
          </a:xfrm>
          <a:prstGeom prst="rect">
            <a:avLst/>
          </a:prstGeom>
        </p:spPr>
        <p:txBody>
          <a:bodyPr vert="horz" lIns="0" tIns="0" rIns="0" bIns="0" rtlCol="0">
            <a:noAutofit/>
          </a:bodyPr>
          <a:lstStyle>
            <a:lvl1pPr marL="0" indent="0" algn="l">
              <a:buFontTx/>
              <a:buNone/>
              <a:defRPr/>
            </a:lvl1pPr>
            <a:lvl2pPr marL="127000" indent="-127000" algn="l">
              <a:buClrTx/>
              <a:buSzPct val="100000"/>
              <a:buFont typeface="Arial" panose="020B0604020202020204" pitchFamily="34" charset="0"/>
              <a:buChar char="•"/>
              <a:defRPr/>
            </a:lvl2pPr>
            <a:lvl3pPr marL="279400" indent="-127000" algn="l">
              <a:buClrTx/>
              <a:buSzPct val="100000"/>
              <a:buFont typeface="Arial" panose="020B0604020202020204" pitchFamily="34" charset="0"/>
              <a:buChar char="−"/>
              <a:defRPr/>
            </a:lvl3pPr>
            <a:lvl4pPr marL="431800" indent="-127000" algn="l">
              <a:buClrTx/>
              <a:buSzPct val="100000"/>
              <a:buFont typeface="Arial" panose="020B0604020202020204" pitchFamily="34" charset="0"/>
              <a:buChar char="◦"/>
              <a:defRPr/>
            </a:lvl4pPr>
            <a:lvl5pPr marL="584200" indent="-127000" algn="l">
              <a:buClrTx/>
              <a:buSzPct val="100000"/>
              <a:buFont typeface="Arial" panose="020B0604020202020204" pitchFamily="34" charset="0"/>
              <a:buChar char="−"/>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13" name="Text Placeholder 18"/>
          <p:cNvSpPr>
            <a:spLocks noGrp="1"/>
          </p:cNvSpPr>
          <p:nvPr>
            <p:ph idx="16" hasCustomPrompt="1"/>
          </p:nvPr>
        </p:nvSpPr>
        <p:spPr>
          <a:xfrm>
            <a:off x="3203219" y="3832225"/>
            <a:ext cx="2743200" cy="2095200"/>
          </a:xfrm>
          <a:prstGeom prst="rect">
            <a:avLst/>
          </a:prstGeom>
        </p:spPr>
        <p:txBody>
          <a:bodyPr vert="horz" lIns="0" tIns="0" rIns="0" bIns="0" rtlCol="0">
            <a:no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14" name="Text Placeholder 18"/>
          <p:cNvSpPr>
            <a:spLocks noGrp="1"/>
          </p:cNvSpPr>
          <p:nvPr>
            <p:ph idx="17" hasCustomPrompt="1"/>
          </p:nvPr>
        </p:nvSpPr>
        <p:spPr>
          <a:xfrm>
            <a:off x="6030199" y="3832225"/>
            <a:ext cx="2743200" cy="2095200"/>
          </a:xfrm>
          <a:prstGeom prst="rect">
            <a:avLst/>
          </a:prstGeom>
        </p:spPr>
        <p:txBody>
          <a:bodyPr vert="horz" lIns="0" tIns="0" rIns="0" bIns="0" rtlCol="0">
            <a:no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10" name="Text Placeholder 8"/>
          <p:cNvSpPr>
            <a:spLocks noGrp="1"/>
          </p:cNvSpPr>
          <p:nvPr>
            <p:ph type="body" sz="quarter" idx="18" hasCustomPrompt="1"/>
          </p:nvPr>
        </p:nvSpPr>
        <p:spPr>
          <a:xfrm>
            <a:off x="376239" y="651600"/>
            <a:ext cx="8371762"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Tree>
    <p:extLst>
      <p:ext uri="{BB962C8B-B14F-4D97-AF65-F5344CB8AC3E}">
        <p14:creationId xmlns:p14="http://schemas.microsoft.com/office/powerpoint/2010/main" val="530335377"/>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Key statement dark green">
    <p:bg>
      <p:bgPr>
        <a:solidFill>
          <a:schemeClr val="accent2"/>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76239" y="1628776"/>
            <a:ext cx="6864277" cy="4752975"/>
          </a:xfrm>
          <a:prstGeom prst="rect">
            <a:avLst/>
          </a:prstGeom>
        </p:spPr>
        <p:txBody>
          <a:bodyPr>
            <a:normAutofit/>
          </a:bodyPr>
          <a:lstStyle>
            <a:lvl1pPr>
              <a:spcBef>
                <a:spcPts val="3600"/>
              </a:spcBef>
              <a:defRPr sz="2800">
                <a:solidFill>
                  <a:schemeClr val="bg1"/>
                </a:solidFill>
              </a:defRPr>
            </a:lvl1pPr>
            <a:lvl2pPr marL="457200" indent="-457200">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noProof="0"/>
              <a:t>Click to edit Master text styles</a:t>
            </a:r>
          </a:p>
        </p:txBody>
      </p:sp>
      <p:sp>
        <p:nvSpPr>
          <p:cNvPr id="11" name="TextBox 10"/>
          <p:cNvSpPr txBox="1"/>
          <p:nvPr userDrawn="1"/>
        </p:nvSpPr>
        <p:spPr>
          <a:xfrm>
            <a:off x="376239" y="6477002"/>
            <a:ext cx="4016375" cy="100027"/>
          </a:xfrm>
          <a:prstGeom prst="rect">
            <a:avLst/>
          </a:prstGeom>
          <a:noFill/>
        </p:spPr>
        <p:txBody>
          <a:bodyPr wrap="square" lIns="0" tIns="0" rIns="0" bIns="0" rtlCol="0">
            <a:spAutoFit/>
          </a:bodyPr>
          <a:lstStyle/>
          <a:p>
            <a:pPr>
              <a:spcBef>
                <a:spcPts val="600"/>
              </a:spcBef>
              <a:buSzPct val="100000"/>
              <a:buFont typeface="Arial"/>
              <a:buNone/>
            </a:pPr>
            <a:r>
              <a:rPr lang="en-US" sz="650" dirty="0">
                <a:solidFill>
                  <a:prstClr val="white"/>
                </a:solidFill>
              </a:rPr>
              <a:t>Copyright © 2016 Deloitte Development LLC. All rights reserved.</a:t>
            </a:r>
          </a:p>
        </p:txBody>
      </p:sp>
      <p:sp>
        <p:nvSpPr>
          <p:cNvPr id="12" name="TextBox 11"/>
          <p:cNvSpPr txBox="1"/>
          <p:nvPr userDrawn="1"/>
        </p:nvSpPr>
        <p:spPr>
          <a:xfrm>
            <a:off x="8536783" y="6477002"/>
            <a:ext cx="230981" cy="100027"/>
          </a:xfrm>
          <a:prstGeom prst="rect">
            <a:avLst/>
          </a:prstGeom>
          <a:noFill/>
        </p:spPr>
        <p:txBody>
          <a:bodyPr wrap="square" lIns="0" tIns="0" rIns="0" bIns="0" rtlCol="0">
            <a:spAutoFit/>
          </a:bodyPr>
          <a:lstStyle/>
          <a:p>
            <a:pPr algn="r">
              <a:spcBef>
                <a:spcPts val="600"/>
              </a:spcBef>
              <a:buSzPct val="100000"/>
              <a:buFont typeface="Arial"/>
              <a:buNone/>
            </a:pPr>
            <a:fld id="{C58DF478-B544-4ED8-9ED4-6A2648E2D233}" type="slidenum">
              <a:rPr lang="en-US" sz="650">
                <a:solidFill>
                  <a:prstClr val="white"/>
                </a:solidFill>
              </a:rPr>
              <a:pPr algn="r">
                <a:spcBef>
                  <a:spcPts val="600"/>
                </a:spcBef>
                <a:buSzPct val="100000"/>
                <a:buFont typeface="Arial"/>
                <a:buNone/>
              </a:pPr>
              <a:t>‹#›</a:t>
            </a:fld>
            <a:endParaRPr lang="en-US" sz="650" dirty="0">
              <a:solidFill>
                <a:prstClr val="white"/>
              </a:solidFill>
            </a:endParaRPr>
          </a:p>
        </p:txBody>
      </p:sp>
    </p:spTree>
    <p:extLst>
      <p:ext uri="{BB962C8B-B14F-4D97-AF65-F5344CB8AC3E}">
        <p14:creationId xmlns:p14="http://schemas.microsoft.com/office/powerpoint/2010/main" val="3649087056"/>
      </p:ext>
    </p:extLst>
  </p:cSld>
  <p:clrMapOvr>
    <a:masterClrMapping/>
  </p:clrMapOvr>
  <p:transition>
    <p:fade/>
  </p:transition>
</p:sldLayout>
</file>

<file path=ppt/slideLayouts/slideLayout110.xml><?xml version="1.0" encoding="utf-8"?>
<p:sldLayout xmlns:a="http://schemas.openxmlformats.org/drawingml/2006/main" xmlns:r="http://schemas.openxmlformats.org/officeDocument/2006/relationships" xmlns:p="http://schemas.openxmlformats.org/presentationml/2006/main" preserve="1" userDrawn="1">
  <p:cSld name="Title &amp; subtitle">
    <p:spTree>
      <p:nvGrpSpPr>
        <p:cNvPr id="1" name=""/>
        <p:cNvGrpSpPr/>
        <p:nvPr/>
      </p:nvGrpSpPr>
      <p:grpSpPr>
        <a:xfrm>
          <a:off x="0" y="0"/>
          <a:ext cx="0" cy="0"/>
          <a:chOff x="0" y="0"/>
          <a:chExt cx="0" cy="0"/>
        </a:xfrm>
      </p:grpSpPr>
      <p:sp>
        <p:nvSpPr>
          <p:cNvPr id="10" name="Text Placeholder 8"/>
          <p:cNvSpPr>
            <a:spLocks noGrp="1"/>
          </p:cNvSpPr>
          <p:nvPr>
            <p:ph type="body" sz="quarter" idx="13" hasCustomPrompt="1"/>
          </p:nvPr>
        </p:nvSpPr>
        <p:spPr>
          <a:xfrm>
            <a:off x="376238" y="651600"/>
            <a:ext cx="8391525"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
        <p:nvSpPr>
          <p:cNvPr id="11" name="Title Placeholder 1"/>
          <p:cNvSpPr>
            <a:spLocks noGrp="1"/>
          </p:cNvSpPr>
          <p:nvPr>
            <p:ph type="title" hasCustomPrompt="1"/>
          </p:nvPr>
        </p:nvSpPr>
        <p:spPr>
          <a:xfrm>
            <a:off x="376238" y="317501"/>
            <a:ext cx="8391525" cy="334101"/>
          </a:xfrm>
          <a:prstGeom prst="rect">
            <a:avLst/>
          </a:prstGeom>
        </p:spPr>
        <p:txBody>
          <a:bodyPr vert="horz" lIns="0" tIns="0" rIns="0" bIns="0" rtlCol="0" anchor="t" anchorCtr="0">
            <a:noAutofit/>
          </a:bodyPr>
          <a:lstStyle>
            <a:lvl1pPr>
              <a:defRPr/>
            </a:lvl1pPr>
          </a:lstStyle>
          <a:p>
            <a:r>
              <a:rPr lang="en-US" noProof="0" dirty="0"/>
              <a:t>Click to add title</a:t>
            </a:r>
          </a:p>
        </p:txBody>
      </p:sp>
    </p:spTree>
    <p:extLst>
      <p:ext uri="{BB962C8B-B14F-4D97-AF65-F5344CB8AC3E}">
        <p14:creationId xmlns:p14="http://schemas.microsoft.com/office/powerpoint/2010/main" val="665388408"/>
      </p:ext>
    </p:extLst>
  </p:cSld>
  <p:clrMapOvr>
    <a:masterClrMapping/>
  </p:clrMapOvr>
  <p:transition>
    <p:fade/>
  </p:transition>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Qualifications 2 x 1">
    <p:spTree>
      <p:nvGrpSpPr>
        <p:cNvPr id="1" name=""/>
        <p:cNvGrpSpPr/>
        <p:nvPr/>
      </p:nvGrpSpPr>
      <p:grpSpPr>
        <a:xfrm>
          <a:off x="0" y="0"/>
          <a:ext cx="0" cy="0"/>
          <a:chOff x="0" y="0"/>
          <a:chExt cx="0" cy="0"/>
        </a:xfrm>
      </p:grpSpPr>
      <p:sp>
        <p:nvSpPr>
          <p:cNvPr id="8" name="Text Placeholder 8"/>
          <p:cNvSpPr>
            <a:spLocks noGrp="1"/>
          </p:cNvSpPr>
          <p:nvPr>
            <p:ph type="body" sz="quarter" idx="17"/>
          </p:nvPr>
        </p:nvSpPr>
        <p:spPr>
          <a:xfrm>
            <a:off x="378000" y="1857892"/>
            <a:ext cx="4096512" cy="1695450"/>
          </a:xfrm>
        </p:spPr>
        <p:txBody>
          <a:bodyPr vert="horz" lIns="0" tIns="0" rIns="0" bIns="0" rtlCol="0">
            <a:noAutofit/>
          </a:bodyPr>
          <a:lstStyle>
            <a:lvl1pPr>
              <a:defRPr lang="en-US" noProof="0" dirty="0" smtClean="0"/>
            </a:lvl1pPr>
            <a:lvl2pPr>
              <a:defRPr lang="en-US" noProof="0" dirty="0" smtClean="0"/>
            </a:lvl2pPr>
            <a:lvl3pPr>
              <a:defRPr lang="en-US" b="0" noProof="0" dirty="0" smtClean="0"/>
            </a:lvl3pPr>
            <a:lvl4pPr>
              <a:defRPr lang="en-US" b="0" noProof="0" dirty="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9" name="Text Placeholder 8"/>
          <p:cNvSpPr>
            <a:spLocks noGrp="1"/>
          </p:cNvSpPr>
          <p:nvPr>
            <p:ph type="body" sz="quarter" idx="21"/>
          </p:nvPr>
        </p:nvSpPr>
        <p:spPr>
          <a:xfrm>
            <a:off x="4684645" y="1857892"/>
            <a:ext cx="4096512" cy="1695450"/>
          </a:xfrm>
        </p:spPr>
        <p:txBody>
          <a:bodyPr vert="horz" lIns="0" tIns="0" rIns="0" bIns="0" rtlCol="0">
            <a:noAutofit/>
          </a:bodyPr>
          <a:lstStyle>
            <a:lvl1pPr>
              <a:defRPr lang="en-US" noProof="0" dirty="0" smtClean="0"/>
            </a:lvl1pPr>
            <a:lvl2pPr>
              <a:defRPr lang="en-US" noProof="0" dirty="0" smtClean="0"/>
            </a:lvl2pPr>
            <a:lvl3pPr>
              <a:defRPr lang="en-US" b="0" noProof="0" dirty="0" smtClean="0"/>
            </a:lvl3pPr>
            <a:lvl4pPr>
              <a:defRPr lang="en-US" b="0" noProof="0" dirty="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2" name="Title 1"/>
          <p:cNvSpPr>
            <a:spLocks noGrp="1"/>
          </p:cNvSpPr>
          <p:nvPr>
            <p:ph type="title"/>
          </p:nvPr>
        </p:nvSpPr>
        <p:spPr>
          <a:xfrm>
            <a:off x="376238" y="317503"/>
            <a:ext cx="8391525" cy="334099"/>
          </a:xfrm>
        </p:spPr>
        <p:txBody>
          <a:bodyPr/>
          <a:lstStyle/>
          <a:p>
            <a:r>
              <a:rPr lang="en-US" noProof="0"/>
              <a:t>Click to edit Master title style</a:t>
            </a:r>
            <a:endParaRPr lang="en-US" noProof="0" dirty="0"/>
          </a:p>
        </p:txBody>
      </p:sp>
      <p:sp>
        <p:nvSpPr>
          <p:cNvPr id="4" name="Rectangle 3"/>
          <p:cNvSpPr/>
          <p:nvPr userDrawn="1"/>
        </p:nvSpPr>
        <p:spPr>
          <a:xfrm>
            <a:off x="378000" y="1705378"/>
            <a:ext cx="4100118"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US" sz="1100" dirty="0">
              <a:solidFill>
                <a:prstClr val="white"/>
              </a:solidFill>
            </a:endParaRPr>
          </a:p>
        </p:txBody>
      </p:sp>
      <p:sp>
        <p:nvSpPr>
          <p:cNvPr id="5" name="Rectangle 4"/>
          <p:cNvSpPr/>
          <p:nvPr userDrawn="1"/>
        </p:nvSpPr>
        <p:spPr>
          <a:xfrm>
            <a:off x="4684647" y="1705378"/>
            <a:ext cx="4089718"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US" sz="1100" dirty="0">
              <a:solidFill>
                <a:prstClr val="white"/>
              </a:solidFill>
            </a:endParaRPr>
          </a:p>
        </p:txBody>
      </p:sp>
      <p:sp>
        <p:nvSpPr>
          <p:cNvPr id="6" name="Picture Placeholder 29"/>
          <p:cNvSpPr>
            <a:spLocks noGrp="1"/>
          </p:cNvSpPr>
          <p:nvPr>
            <p:ph type="pic" sz="quarter" idx="19" hasCustomPrompt="1"/>
          </p:nvPr>
        </p:nvSpPr>
        <p:spPr>
          <a:xfrm>
            <a:off x="3577119" y="1863918"/>
            <a:ext cx="907655"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
        <p:nvSpPr>
          <p:cNvPr id="7" name="Picture Placeholder 29"/>
          <p:cNvSpPr>
            <a:spLocks noGrp="1"/>
          </p:cNvSpPr>
          <p:nvPr>
            <p:ph type="pic" sz="quarter" idx="20" hasCustomPrompt="1"/>
          </p:nvPr>
        </p:nvSpPr>
        <p:spPr>
          <a:xfrm>
            <a:off x="7818463" y="1857894"/>
            <a:ext cx="933121"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
        <p:nvSpPr>
          <p:cNvPr id="16" name="Text Placeholder 8"/>
          <p:cNvSpPr>
            <a:spLocks noGrp="1"/>
          </p:cNvSpPr>
          <p:nvPr>
            <p:ph type="body" sz="quarter" idx="13" hasCustomPrompt="1"/>
          </p:nvPr>
        </p:nvSpPr>
        <p:spPr>
          <a:xfrm>
            <a:off x="376238" y="651600"/>
            <a:ext cx="8391525"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Tree>
    <p:extLst>
      <p:ext uri="{BB962C8B-B14F-4D97-AF65-F5344CB8AC3E}">
        <p14:creationId xmlns:p14="http://schemas.microsoft.com/office/powerpoint/2010/main" val="3124031059"/>
      </p:ext>
    </p:extLst>
  </p:cSld>
  <p:clrMapOvr>
    <a:masterClrMapping/>
  </p:clrMapOvr>
  <p:transition>
    <p:fade/>
  </p:transition>
</p:sldLayout>
</file>

<file path=ppt/slideLayouts/slideLayout112.xml><?xml version="1.0" encoding="utf-8"?>
<p:sldLayout xmlns:a="http://schemas.openxmlformats.org/drawingml/2006/main" xmlns:r="http://schemas.openxmlformats.org/officeDocument/2006/relationships" xmlns:p="http://schemas.openxmlformats.org/presentationml/2006/main" preserve="1" userDrawn="1">
  <p:cSld name="Qualifications 2 x 2">
    <p:spTree>
      <p:nvGrpSpPr>
        <p:cNvPr id="1" name=""/>
        <p:cNvGrpSpPr/>
        <p:nvPr/>
      </p:nvGrpSpPr>
      <p:grpSpPr>
        <a:xfrm>
          <a:off x="0" y="0"/>
          <a:ext cx="0" cy="0"/>
          <a:chOff x="0" y="0"/>
          <a:chExt cx="0" cy="0"/>
        </a:xfrm>
      </p:grpSpPr>
      <p:sp>
        <p:nvSpPr>
          <p:cNvPr id="8" name="Text Placeholder 8"/>
          <p:cNvSpPr>
            <a:spLocks noGrp="1"/>
          </p:cNvSpPr>
          <p:nvPr>
            <p:ph type="body" sz="quarter" idx="17"/>
          </p:nvPr>
        </p:nvSpPr>
        <p:spPr>
          <a:xfrm>
            <a:off x="381960" y="1857892"/>
            <a:ext cx="4096512" cy="1695450"/>
          </a:xfrm>
        </p:spPr>
        <p:txBody>
          <a:bodyPr vert="horz" lIns="0" tIns="0" rIns="0" bIns="0" rtlCol="0">
            <a:noAutofit/>
          </a:bodyPr>
          <a:lstStyle>
            <a:lvl1pPr>
              <a:defRPr lang="en-US" noProof="0" dirty="0" smtClean="0"/>
            </a:lvl1pPr>
            <a:lvl2pPr>
              <a:defRPr lang="en-US" noProof="0" dirty="0" smtClean="0"/>
            </a:lvl2pPr>
            <a:lvl3pPr>
              <a:defRPr lang="en-US" b="0" noProof="0" dirty="0" smtClean="0"/>
            </a:lvl3pPr>
            <a:lvl4pPr>
              <a:defRPr lang="en-US" b="0" noProof="0" dirty="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9" name="Text Placeholder 8"/>
          <p:cNvSpPr>
            <a:spLocks noGrp="1"/>
          </p:cNvSpPr>
          <p:nvPr>
            <p:ph type="body" sz="quarter" idx="21"/>
          </p:nvPr>
        </p:nvSpPr>
        <p:spPr>
          <a:xfrm>
            <a:off x="4684646" y="1857892"/>
            <a:ext cx="4096512" cy="1695450"/>
          </a:xfrm>
        </p:spPr>
        <p:txBody>
          <a:bodyPr vert="horz" lIns="0" tIns="0" rIns="0" bIns="0" rtlCol="0">
            <a:noAutofit/>
          </a:bodyPr>
          <a:lstStyle>
            <a:lvl1pPr>
              <a:defRPr lang="en-US" noProof="0" dirty="0" smtClean="0"/>
            </a:lvl1pPr>
            <a:lvl2pPr>
              <a:defRPr lang="en-US" noProof="0" dirty="0" smtClean="0"/>
            </a:lvl2pPr>
            <a:lvl3pPr>
              <a:defRPr lang="en-US" b="0" noProof="0" dirty="0" smtClean="0"/>
            </a:lvl3pPr>
            <a:lvl4pPr>
              <a:defRPr lang="en-US" b="0" noProof="0" dirty="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2" name="Title 1"/>
          <p:cNvSpPr>
            <a:spLocks noGrp="1"/>
          </p:cNvSpPr>
          <p:nvPr>
            <p:ph type="title"/>
          </p:nvPr>
        </p:nvSpPr>
        <p:spPr>
          <a:xfrm>
            <a:off x="376238" y="317503"/>
            <a:ext cx="8391525" cy="334099"/>
          </a:xfrm>
        </p:spPr>
        <p:txBody>
          <a:bodyPr/>
          <a:lstStyle/>
          <a:p>
            <a:r>
              <a:rPr lang="en-US" noProof="0"/>
              <a:t>Click to edit Master title style</a:t>
            </a:r>
            <a:endParaRPr lang="en-US" noProof="0" dirty="0"/>
          </a:p>
        </p:txBody>
      </p:sp>
      <p:sp>
        <p:nvSpPr>
          <p:cNvPr id="4" name="Rectangle 3"/>
          <p:cNvSpPr/>
          <p:nvPr userDrawn="1"/>
        </p:nvSpPr>
        <p:spPr>
          <a:xfrm>
            <a:off x="381960" y="1705378"/>
            <a:ext cx="4096512"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US" sz="1100" dirty="0">
              <a:solidFill>
                <a:prstClr val="white"/>
              </a:solidFill>
            </a:endParaRPr>
          </a:p>
        </p:txBody>
      </p:sp>
      <p:sp>
        <p:nvSpPr>
          <p:cNvPr id="5" name="Rectangle 4"/>
          <p:cNvSpPr/>
          <p:nvPr userDrawn="1"/>
        </p:nvSpPr>
        <p:spPr>
          <a:xfrm>
            <a:off x="4684646" y="1705378"/>
            <a:ext cx="4096512"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US" sz="1100" dirty="0">
              <a:solidFill>
                <a:prstClr val="white"/>
              </a:solidFill>
            </a:endParaRPr>
          </a:p>
        </p:txBody>
      </p:sp>
      <p:sp>
        <p:nvSpPr>
          <p:cNvPr id="7" name="Picture Placeholder 29"/>
          <p:cNvSpPr>
            <a:spLocks noGrp="1"/>
          </p:cNvSpPr>
          <p:nvPr>
            <p:ph type="pic" sz="quarter" idx="20" hasCustomPrompt="1"/>
          </p:nvPr>
        </p:nvSpPr>
        <p:spPr>
          <a:xfrm>
            <a:off x="7848038" y="1857894"/>
            <a:ext cx="933121"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
        <p:nvSpPr>
          <p:cNvPr id="10" name="Text Placeholder 8"/>
          <p:cNvSpPr>
            <a:spLocks noGrp="1"/>
          </p:cNvSpPr>
          <p:nvPr>
            <p:ph type="body" sz="quarter" idx="22"/>
          </p:nvPr>
        </p:nvSpPr>
        <p:spPr>
          <a:xfrm>
            <a:off x="381960" y="4249682"/>
            <a:ext cx="4096512" cy="1695450"/>
          </a:xfrm>
        </p:spPr>
        <p:txBody>
          <a:bodyPr vert="horz" lIns="0" tIns="0" rIns="0" bIns="0" rtlCol="0">
            <a:noAutofit/>
          </a:bodyPr>
          <a:lstStyle>
            <a:lvl1pPr>
              <a:defRPr lang="en-US" noProof="0" dirty="0" smtClean="0"/>
            </a:lvl1pPr>
            <a:lvl2pPr>
              <a:defRPr lang="en-US" noProof="0" dirty="0" smtClean="0"/>
            </a:lvl2pPr>
            <a:lvl3pPr>
              <a:defRPr lang="en-US" b="0" noProof="0" dirty="0" smtClean="0"/>
            </a:lvl3pPr>
            <a:lvl4pPr>
              <a:defRPr lang="en-US" b="0" noProof="0" dirty="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11" name="Text Placeholder 8"/>
          <p:cNvSpPr>
            <a:spLocks noGrp="1"/>
          </p:cNvSpPr>
          <p:nvPr>
            <p:ph type="body" sz="quarter" idx="23"/>
          </p:nvPr>
        </p:nvSpPr>
        <p:spPr>
          <a:xfrm>
            <a:off x="4684646" y="4249682"/>
            <a:ext cx="4096512" cy="1695450"/>
          </a:xfrm>
        </p:spPr>
        <p:txBody>
          <a:bodyPr vert="horz" lIns="0" tIns="0" rIns="0" bIns="0" rtlCol="0">
            <a:noAutofit/>
          </a:bodyPr>
          <a:lstStyle>
            <a:lvl1pPr>
              <a:defRPr lang="en-US" noProof="0" smtClean="0"/>
            </a:lvl1pPr>
            <a:lvl2pPr>
              <a:defRPr lang="en-US" noProof="0" smtClean="0"/>
            </a:lvl2pPr>
            <a:lvl3pPr>
              <a:defRPr lang="en-US" b="0" noProof="0" smtClean="0"/>
            </a:lvl3pPr>
            <a:lvl4pPr>
              <a:defRPr lang="en-US" b="0" noProof="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12" name="Rectangle 11"/>
          <p:cNvSpPr/>
          <p:nvPr userDrawn="1"/>
        </p:nvSpPr>
        <p:spPr>
          <a:xfrm>
            <a:off x="381960" y="4103518"/>
            <a:ext cx="4096512"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US" sz="1100" dirty="0">
              <a:solidFill>
                <a:prstClr val="white"/>
              </a:solidFill>
            </a:endParaRPr>
          </a:p>
        </p:txBody>
      </p:sp>
      <p:sp>
        <p:nvSpPr>
          <p:cNvPr id="13" name="Rectangle 12"/>
          <p:cNvSpPr/>
          <p:nvPr userDrawn="1"/>
        </p:nvSpPr>
        <p:spPr>
          <a:xfrm>
            <a:off x="4684646" y="4103518"/>
            <a:ext cx="4096512"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US" sz="1100" dirty="0">
              <a:solidFill>
                <a:prstClr val="white"/>
              </a:solidFill>
            </a:endParaRPr>
          </a:p>
        </p:txBody>
      </p:sp>
      <p:sp>
        <p:nvSpPr>
          <p:cNvPr id="14" name="Picture Placeholder 29"/>
          <p:cNvSpPr>
            <a:spLocks noGrp="1"/>
          </p:cNvSpPr>
          <p:nvPr>
            <p:ph type="pic" sz="quarter" idx="24" hasCustomPrompt="1"/>
          </p:nvPr>
        </p:nvSpPr>
        <p:spPr>
          <a:xfrm>
            <a:off x="3548936" y="4255708"/>
            <a:ext cx="929536"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
        <p:nvSpPr>
          <p:cNvPr id="15" name="Picture Placeholder 29"/>
          <p:cNvSpPr>
            <a:spLocks noGrp="1"/>
          </p:cNvSpPr>
          <p:nvPr>
            <p:ph type="pic" sz="quarter" idx="25" hasCustomPrompt="1"/>
          </p:nvPr>
        </p:nvSpPr>
        <p:spPr>
          <a:xfrm>
            <a:off x="7848038" y="4249684"/>
            <a:ext cx="933120"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
        <p:nvSpPr>
          <p:cNvPr id="16" name="Text Placeholder 8"/>
          <p:cNvSpPr>
            <a:spLocks noGrp="1"/>
          </p:cNvSpPr>
          <p:nvPr>
            <p:ph type="body" sz="quarter" idx="13" hasCustomPrompt="1"/>
          </p:nvPr>
        </p:nvSpPr>
        <p:spPr>
          <a:xfrm>
            <a:off x="376239" y="651600"/>
            <a:ext cx="8398126"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7" name="Picture Placeholder 29"/>
          <p:cNvSpPr>
            <a:spLocks noGrp="1"/>
          </p:cNvSpPr>
          <p:nvPr>
            <p:ph type="pic" sz="quarter" idx="19" hasCustomPrompt="1"/>
          </p:nvPr>
        </p:nvSpPr>
        <p:spPr>
          <a:xfrm>
            <a:off x="3570818" y="1863918"/>
            <a:ext cx="907655"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Tree>
    <p:extLst>
      <p:ext uri="{BB962C8B-B14F-4D97-AF65-F5344CB8AC3E}">
        <p14:creationId xmlns:p14="http://schemas.microsoft.com/office/powerpoint/2010/main" val="165333564"/>
      </p:ext>
    </p:extLst>
  </p:cSld>
  <p:clrMapOvr>
    <a:masterClrMapping/>
  </p:clrMapOvr>
  <p:transition>
    <p:fade/>
  </p:transition>
</p:sldLayout>
</file>

<file path=ppt/slideLayouts/slideLayout113.xml><?xml version="1.0" encoding="utf-8"?>
<p:sldLayout xmlns:a="http://schemas.openxmlformats.org/drawingml/2006/main" xmlns:r="http://schemas.openxmlformats.org/officeDocument/2006/relationships" xmlns:p="http://schemas.openxmlformats.org/presentationml/2006/main" preserve="1" userDrawn="1">
  <p:cSld name="3 column green line">
    <p:spTree>
      <p:nvGrpSpPr>
        <p:cNvPr id="1" name=""/>
        <p:cNvGrpSpPr/>
        <p:nvPr/>
      </p:nvGrpSpPr>
      <p:grpSpPr>
        <a:xfrm>
          <a:off x="0" y="0"/>
          <a:ext cx="0" cy="0"/>
          <a:chOff x="0" y="0"/>
          <a:chExt cx="0" cy="0"/>
        </a:xfrm>
      </p:grpSpPr>
      <p:sp>
        <p:nvSpPr>
          <p:cNvPr id="2" name="Title 1"/>
          <p:cNvSpPr>
            <a:spLocks noGrp="1"/>
          </p:cNvSpPr>
          <p:nvPr>
            <p:ph type="title"/>
          </p:nvPr>
        </p:nvSpPr>
        <p:spPr>
          <a:xfrm>
            <a:off x="376238" y="317503"/>
            <a:ext cx="8391525" cy="334099"/>
          </a:xfrm>
        </p:spPr>
        <p:txBody>
          <a:bodyPr/>
          <a:lstStyle/>
          <a:p>
            <a:r>
              <a:rPr lang="en-US" noProof="0"/>
              <a:t>Click to edit Master title style</a:t>
            </a:r>
            <a:endParaRPr lang="en-US" noProof="0" dirty="0"/>
          </a:p>
        </p:txBody>
      </p:sp>
      <p:sp>
        <p:nvSpPr>
          <p:cNvPr id="4" name="Rectangle 3"/>
          <p:cNvSpPr/>
          <p:nvPr userDrawn="1"/>
        </p:nvSpPr>
        <p:spPr>
          <a:xfrm>
            <a:off x="3245467" y="1705968"/>
            <a:ext cx="2660904"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dirty="0">
              <a:solidFill>
                <a:prstClr val="white"/>
              </a:solidFill>
            </a:endParaRPr>
          </a:p>
        </p:txBody>
      </p:sp>
      <p:sp>
        <p:nvSpPr>
          <p:cNvPr id="5" name="Rectangle 4"/>
          <p:cNvSpPr/>
          <p:nvPr userDrawn="1"/>
        </p:nvSpPr>
        <p:spPr>
          <a:xfrm>
            <a:off x="378000" y="1700215"/>
            <a:ext cx="2660904" cy="597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dirty="0">
              <a:solidFill>
                <a:prstClr val="white"/>
              </a:solidFill>
            </a:endParaRPr>
          </a:p>
        </p:txBody>
      </p:sp>
      <p:sp>
        <p:nvSpPr>
          <p:cNvPr id="6" name="Rectangle 5"/>
          <p:cNvSpPr/>
          <p:nvPr userDrawn="1"/>
        </p:nvSpPr>
        <p:spPr>
          <a:xfrm>
            <a:off x="6112933" y="1705968"/>
            <a:ext cx="2660904"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dirty="0">
              <a:solidFill>
                <a:prstClr val="white"/>
              </a:solidFill>
            </a:endParaRPr>
          </a:p>
        </p:txBody>
      </p:sp>
      <p:sp>
        <p:nvSpPr>
          <p:cNvPr id="7" name="Text Placeholder 8"/>
          <p:cNvSpPr>
            <a:spLocks noGrp="1"/>
          </p:cNvSpPr>
          <p:nvPr>
            <p:ph type="body" sz="quarter" idx="17"/>
          </p:nvPr>
        </p:nvSpPr>
        <p:spPr>
          <a:xfrm>
            <a:off x="3245467" y="1851441"/>
            <a:ext cx="2660904" cy="3845754"/>
          </a:xfrm>
        </p:spPr>
        <p:txBody>
          <a:bodyPr vert="horz" lIns="0" tIns="0" rIns="0" bIns="0" rtlCol="0">
            <a:noAutofit/>
          </a:bodyPr>
          <a:lstStyle>
            <a:lvl1pPr>
              <a:defRPr lang="en-US" noProof="0" dirty="0" smtClean="0"/>
            </a:lvl1pPr>
            <a:lvl2pPr>
              <a:defRPr lang="en-US" noProof="0" dirty="0" smtClean="0"/>
            </a:lvl2pPr>
            <a:lvl3pPr>
              <a:defRPr lang="en-US" b="0" noProof="0" dirty="0" smtClean="0"/>
            </a:lvl3pPr>
            <a:lvl4pPr>
              <a:defRPr lang="en-US" b="0" noProof="0" dirty="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8" name="Text Placeholder 8"/>
          <p:cNvSpPr>
            <a:spLocks noGrp="1"/>
          </p:cNvSpPr>
          <p:nvPr>
            <p:ph type="body" sz="quarter" idx="18"/>
          </p:nvPr>
        </p:nvSpPr>
        <p:spPr>
          <a:xfrm>
            <a:off x="378000" y="1851441"/>
            <a:ext cx="2660904" cy="3845754"/>
          </a:xfrm>
        </p:spPr>
        <p:txBody>
          <a:bodyPr vert="horz" lIns="0" tIns="0" rIns="0" bIns="0" rtlCol="0">
            <a:noAutofit/>
          </a:bodyPr>
          <a:lstStyle>
            <a:lvl1pPr>
              <a:defRPr lang="en-US" noProof="0" dirty="0" smtClean="0"/>
            </a:lvl1pPr>
            <a:lvl2pPr>
              <a:defRPr lang="en-US" noProof="0" dirty="0" smtClean="0"/>
            </a:lvl2pPr>
            <a:lvl3pPr>
              <a:defRPr lang="en-US" b="0" noProof="0" dirty="0" smtClean="0"/>
            </a:lvl3pPr>
            <a:lvl4pPr>
              <a:defRPr lang="en-US" b="0" noProof="0" dirty="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9" name="Text Placeholder 8"/>
          <p:cNvSpPr>
            <a:spLocks noGrp="1"/>
          </p:cNvSpPr>
          <p:nvPr>
            <p:ph type="body" sz="quarter" idx="19"/>
          </p:nvPr>
        </p:nvSpPr>
        <p:spPr>
          <a:xfrm>
            <a:off x="6112933" y="1851441"/>
            <a:ext cx="2660904" cy="3845754"/>
          </a:xfrm>
        </p:spPr>
        <p:txBody>
          <a:bodyPr vert="horz" lIns="0" tIns="0" rIns="0" bIns="0" rtlCol="0">
            <a:noAutofit/>
          </a:bodyPr>
          <a:lstStyle>
            <a:lvl1pPr>
              <a:defRPr lang="en-US" noProof="0" dirty="0" smtClean="0"/>
            </a:lvl1pPr>
            <a:lvl2pPr>
              <a:defRPr lang="en-US" noProof="0" dirty="0" smtClean="0"/>
            </a:lvl2pPr>
            <a:lvl3pPr>
              <a:defRPr lang="en-US" b="0" noProof="0" dirty="0" smtClean="0"/>
            </a:lvl3pPr>
            <a:lvl4pPr>
              <a:defRPr lang="en-US" b="0" noProof="0" dirty="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10" name="Text Placeholder 8"/>
          <p:cNvSpPr>
            <a:spLocks noGrp="1"/>
          </p:cNvSpPr>
          <p:nvPr>
            <p:ph type="body" sz="quarter" idx="13" hasCustomPrompt="1"/>
          </p:nvPr>
        </p:nvSpPr>
        <p:spPr>
          <a:xfrm>
            <a:off x="376239" y="651600"/>
            <a:ext cx="8371762"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Tree>
    <p:extLst>
      <p:ext uri="{BB962C8B-B14F-4D97-AF65-F5344CB8AC3E}">
        <p14:creationId xmlns:p14="http://schemas.microsoft.com/office/powerpoint/2010/main" val="1975941638"/>
      </p:ext>
    </p:extLst>
  </p:cSld>
  <p:clrMapOvr>
    <a:masterClrMapping/>
  </p:clrMapOvr>
  <p:transition>
    <p:fade/>
  </p:transition>
</p:sldLayout>
</file>

<file path=ppt/slideLayouts/slideLayout114.xml><?xml version="1.0" encoding="utf-8"?>
<p:sldLayout xmlns:a="http://schemas.openxmlformats.org/drawingml/2006/main" xmlns:r="http://schemas.openxmlformats.org/officeDocument/2006/relationships" xmlns:p="http://schemas.openxmlformats.org/presentationml/2006/main" preserve="1" userDrawn="1">
  <p:cSld name="4 column icon">
    <p:spTree>
      <p:nvGrpSpPr>
        <p:cNvPr id="1" name=""/>
        <p:cNvGrpSpPr/>
        <p:nvPr/>
      </p:nvGrpSpPr>
      <p:grpSpPr>
        <a:xfrm>
          <a:off x="0" y="0"/>
          <a:ext cx="0" cy="0"/>
          <a:chOff x="0" y="0"/>
          <a:chExt cx="0" cy="0"/>
        </a:xfrm>
      </p:grpSpPr>
      <p:sp>
        <p:nvSpPr>
          <p:cNvPr id="2" name="Title 1"/>
          <p:cNvSpPr>
            <a:spLocks noGrp="1"/>
          </p:cNvSpPr>
          <p:nvPr>
            <p:ph type="title"/>
          </p:nvPr>
        </p:nvSpPr>
        <p:spPr>
          <a:xfrm>
            <a:off x="376238" y="317503"/>
            <a:ext cx="8391525" cy="334099"/>
          </a:xfrm>
        </p:spPr>
        <p:txBody>
          <a:bodyPr/>
          <a:lstStyle/>
          <a:p>
            <a:r>
              <a:rPr lang="en-US" noProof="0"/>
              <a:t>Click to edit Master title style</a:t>
            </a:r>
            <a:endParaRPr lang="en-US" noProof="0" dirty="0"/>
          </a:p>
        </p:txBody>
      </p:sp>
      <p:sp>
        <p:nvSpPr>
          <p:cNvPr id="4" name="Text Placeholder 8"/>
          <p:cNvSpPr>
            <a:spLocks noGrp="1"/>
          </p:cNvSpPr>
          <p:nvPr>
            <p:ph type="body" sz="quarter" idx="17"/>
          </p:nvPr>
        </p:nvSpPr>
        <p:spPr>
          <a:xfrm>
            <a:off x="378000" y="2556000"/>
            <a:ext cx="1944000" cy="3394800"/>
          </a:xfrm>
        </p:spPr>
        <p:txBody>
          <a:bodyPr vert="horz" lIns="0" tIns="0" rIns="0" bIns="0" rtlCol="0">
            <a:noAutofit/>
          </a:bodyPr>
          <a:lstStyle>
            <a:lvl1pPr>
              <a:defRPr lang="en-US" noProof="0" dirty="0" smtClean="0"/>
            </a:lvl1pPr>
            <a:lvl2pPr>
              <a:defRPr lang="en-US" noProof="0" dirty="0" smtClean="0"/>
            </a:lvl2pPr>
            <a:lvl3pPr>
              <a:defRPr lang="en-US" b="0" noProof="0" dirty="0" smtClean="0"/>
            </a:lvl3pPr>
            <a:lvl4pPr>
              <a:defRPr lang="en-US" b="0" noProof="0" dirty="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5" name="Text Placeholder 8"/>
          <p:cNvSpPr>
            <a:spLocks noGrp="1"/>
          </p:cNvSpPr>
          <p:nvPr>
            <p:ph type="body" sz="quarter" idx="18"/>
          </p:nvPr>
        </p:nvSpPr>
        <p:spPr>
          <a:xfrm>
            <a:off x="6822627" y="2556000"/>
            <a:ext cx="1944000" cy="3394800"/>
          </a:xfrm>
        </p:spPr>
        <p:txBody>
          <a:bodyPr vert="horz" lIns="0" tIns="0" rIns="0" bIns="0" rtlCol="0">
            <a:noAutofit/>
          </a:bodyPr>
          <a:lstStyle>
            <a:lvl1pPr>
              <a:defRPr lang="en-US" noProof="0" dirty="0" smtClean="0"/>
            </a:lvl1pPr>
            <a:lvl2pPr>
              <a:defRPr lang="en-US" noProof="0" dirty="0" smtClean="0"/>
            </a:lvl2pPr>
            <a:lvl3pPr>
              <a:defRPr lang="en-US" b="0" noProof="0" dirty="0" smtClean="0"/>
            </a:lvl3pPr>
            <a:lvl4pPr>
              <a:defRPr lang="en-US" b="0" noProof="0" dirty="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6" name="Text Placeholder 8"/>
          <p:cNvSpPr>
            <a:spLocks noGrp="1"/>
          </p:cNvSpPr>
          <p:nvPr>
            <p:ph type="body" sz="quarter" idx="19"/>
          </p:nvPr>
        </p:nvSpPr>
        <p:spPr>
          <a:xfrm>
            <a:off x="2526209" y="2556000"/>
            <a:ext cx="1944000" cy="3394800"/>
          </a:xfrm>
        </p:spPr>
        <p:txBody>
          <a:bodyPr vert="horz" lIns="0" tIns="0" rIns="0" bIns="0" rtlCol="0">
            <a:noAutofit/>
          </a:bodyPr>
          <a:lstStyle>
            <a:lvl1pPr>
              <a:defRPr lang="en-US" noProof="0" dirty="0" smtClean="0"/>
            </a:lvl1pPr>
            <a:lvl2pPr>
              <a:defRPr lang="en-US" noProof="0" dirty="0" smtClean="0"/>
            </a:lvl2pPr>
            <a:lvl3pPr>
              <a:defRPr lang="en-US" b="0" noProof="0" dirty="0" smtClean="0"/>
            </a:lvl3pPr>
            <a:lvl4pPr>
              <a:defRPr lang="en-US" b="0" noProof="0" dirty="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7" name="Text Placeholder 8"/>
          <p:cNvSpPr>
            <a:spLocks noGrp="1"/>
          </p:cNvSpPr>
          <p:nvPr>
            <p:ph type="body" sz="quarter" idx="20"/>
          </p:nvPr>
        </p:nvSpPr>
        <p:spPr>
          <a:xfrm>
            <a:off x="4674418" y="2556000"/>
            <a:ext cx="1944000" cy="3394800"/>
          </a:xfrm>
        </p:spPr>
        <p:txBody>
          <a:bodyPr vert="horz" lIns="0" tIns="0" rIns="0" bIns="0" rtlCol="0">
            <a:noAutofit/>
          </a:bodyPr>
          <a:lstStyle>
            <a:lvl1pPr>
              <a:defRPr lang="en-US" noProof="0" dirty="0" smtClean="0"/>
            </a:lvl1pPr>
            <a:lvl2pPr>
              <a:defRPr lang="en-US" noProof="0" dirty="0" smtClean="0"/>
            </a:lvl2pPr>
            <a:lvl3pPr>
              <a:defRPr lang="en-US" b="0" noProof="0" dirty="0" smtClean="0"/>
            </a:lvl3pPr>
            <a:lvl4pPr>
              <a:defRPr lang="en-US" b="0" noProof="0" dirty="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8" name="Text Placeholder 8"/>
          <p:cNvSpPr>
            <a:spLocks noGrp="1"/>
          </p:cNvSpPr>
          <p:nvPr>
            <p:ph type="body" sz="quarter" idx="13" hasCustomPrompt="1"/>
          </p:nvPr>
        </p:nvSpPr>
        <p:spPr>
          <a:xfrm>
            <a:off x="376238" y="651600"/>
            <a:ext cx="8391525"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Tree>
    <p:extLst>
      <p:ext uri="{BB962C8B-B14F-4D97-AF65-F5344CB8AC3E}">
        <p14:creationId xmlns:p14="http://schemas.microsoft.com/office/powerpoint/2010/main" val="442569106"/>
      </p:ext>
    </p:extLst>
  </p:cSld>
  <p:clrMapOvr>
    <a:masterClrMapping/>
  </p:clrMapOvr>
  <p:transition>
    <p:fade/>
  </p:transition>
</p:sldLayout>
</file>

<file path=ppt/slideLayouts/slideLayout115.xml><?xml version="1.0" encoding="utf-8"?>
<p:sldLayout xmlns:a="http://schemas.openxmlformats.org/drawingml/2006/main" xmlns:r="http://schemas.openxmlformats.org/officeDocument/2006/relationships" xmlns:p="http://schemas.openxmlformats.org/presentationml/2006/main" showMasterSp="0" preserve="1" userDrawn="1">
  <p:cSld name="4 column icon green">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76238" y="317500"/>
            <a:ext cx="8391526" cy="370193"/>
          </a:xfrm>
        </p:spPr>
        <p:txBody>
          <a:bodyPr/>
          <a:lstStyle>
            <a:lvl1pPr>
              <a:defRPr>
                <a:solidFill>
                  <a:schemeClr val="bg1"/>
                </a:solidFill>
              </a:defRPr>
            </a:lvl1pPr>
          </a:lstStyle>
          <a:p>
            <a:r>
              <a:rPr lang="en-US" noProof="0"/>
              <a:t>Click to edit Master title style</a:t>
            </a:r>
            <a:endParaRPr lang="en-US" noProof="0" dirty="0"/>
          </a:p>
        </p:txBody>
      </p:sp>
      <p:sp>
        <p:nvSpPr>
          <p:cNvPr id="4" name="Text Placeholder 8"/>
          <p:cNvSpPr>
            <a:spLocks noGrp="1"/>
          </p:cNvSpPr>
          <p:nvPr>
            <p:ph type="body" sz="quarter" idx="17"/>
          </p:nvPr>
        </p:nvSpPr>
        <p:spPr>
          <a:xfrm>
            <a:off x="378000" y="2556000"/>
            <a:ext cx="1944000" cy="3394800"/>
          </a:xfrm>
        </p:spPr>
        <p:txBody>
          <a:bodyPr vert="horz" lIns="0" tIns="0" rIns="0" bIns="0" rtlCol="0">
            <a:noAutofit/>
          </a:bodyPr>
          <a:lstStyle>
            <a:lvl1pPr>
              <a:defRPr lang="en-US" noProof="0" smtClean="0">
                <a:solidFill>
                  <a:schemeClr val="bg1"/>
                </a:solidFill>
              </a:defRPr>
            </a:lvl1pPr>
            <a:lvl2pPr>
              <a:defRPr lang="en-US" noProof="0" smtClean="0">
                <a:solidFill>
                  <a:schemeClr val="bg1"/>
                </a:solidFill>
              </a:defRPr>
            </a:lvl2pPr>
            <a:lvl3pPr>
              <a:defRPr lang="en-US" b="0" noProof="0" smtClean="0">
                <a:solidFill>
                  <a:schemeClr val="bg1"/>
                </a:solidFill>
              </a:defRPr>
            </a:lvl3pPr>
            <a:lvl4pPr>
              <a:defRPr lang="en-US" b="0" noProof="0" smtClean="0">
                <a:solidFill>
                  <a:schemeClr val="bg1"/>
                </a:solidFill>
              </a:defRPr>
            </a:lvl4pPr>
            <a:lvl5pPr>
              <a:defRPr lang="en-US" b="0" noProof="0" dirty="0">
                <a:solidFill>
                  <a:schemeClr val="bg1"/>
                </a:solidFill>
              </a:defRPr>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5" name="Text Placeholder 8"/>
          <p:cNvSpPr>
            <a:spLocks noGrp="1"/>
          </p:cNvSpPr>
          <p:nvPr>
            <p:ph type="body" sz="quarter" idx="18"/>
          </p:nvPr>
        </p:nvSpPr>
        <p:spPr>
          <a:xfrm>
            <a:off x="6825564" y="2556000"/>
            <a:ext cx="1944000" cy="3394800"/>
          </a:xfrm>
        </p:spPr>
        <p:txBody>
          <a:bodyPr vert="horz" lIns="0" tIns="0" rIns="0" bIns="0" rtlCol="0">
            <a:noAutofit/>
          </a:bodyPr>
          <a:lstStyle>
            <a:lvl1pPr>
              <a:defRPr lang="en-US" noProof="0" smtClean="0">
                <a:solidFill>
                  <a:schemeClr val="bg1"/>
                </a:solidFill>
              </a:defRPr>
            </a:lvl1pPr>
            <a:lvl2pPr>
              <a:defRPr lang="en-US" noProof="0" smtClean="0">
                <a:solidFill>
                  <a:schemeClr val="bg1"/>
                </a:solidFill>
              </a:defRPr>
            </a:lvl2pPr>
            <a:lvl3pPr>
              <a:defRPr lang="en-US" b="0" noProof="0" smtClean="0">
                <a:solidFill>
                  <a:schemeClr val="bg1"/>
                </a:solidFill>
              </a:defRPr>
            </a:lvl3pPr>
            <a:lvl4pPr>
              <a:defRPr lang="en-US" b="0" noProof="0" smtClean="0">
                <a:solidFill>
                  <a:schemeClr val="bg1"/>
                </a:solidFill>
              </a:defRPr>
            </a:lvl4pPr>
            <a:lvl5pPr>
              <a:defRPr lang="en-US" b="0" noProof="0" dirty="0">
                <a:solidFill>
                  <a:schemeClr val="bg1"/>
                </a:solidFill>
              </a:defRPr>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6" name="Text Placeholder 8"/>
          <p:cNvSpPr>
            <a:spLocks noGrp="1"/>
          </p:cNvSpPr>
          <p:nvPr>
            <p:ph type="body" sz="quarter" idx="19"/>
          </p:nvPr>
        </p:nvSpPr>
        <p:spPr>
          <a:xfrm>
            <a:off x="2527188" y="2556000"/>
            <a:ext cx="1944000" cy="3394800"/>
          </a:xfrm>
        </p:spPr>
        <p:txBody>
          <a:bodyPr vert="horz" lIns="0" tIns="0" rIns="0" bIns="0" rtlCol="0">
            <a:noAutofit/>
          </a:bodyPr>
          <a:lstStyle>
            <a:lvl1pPr>
              <a:defRPr lang="en-US" noProof="0" smtClean="0">
                <a:solidFill>
                  <a:schemeClr val="bg1"/>
                </a:solidFill>
              </a:defRPr>
            </a:lvl1pPr>
            <a:lvl2pPr>
              <a:defRPr lang="en-US" noProof="0" smtClean="0">
                <a:solidFill>
                  <a:schemeClr val="bg1"/>
                </a:solidFill>
              </a:defRPr>
            </a:lvl2pPr>
            <a:lvl3pPr>
              <a:defRPr lang="en-US" b="0" noProof="0" smtClean="0">
                <a:solidFill>
                  <a:schemeClr val="bg1"/>
                </a:solidFill>
              </a:defRPr>
            </a:lvl3pPr>
            <a:lvl4pPr>
              <a:defRPr lang="en-US" b="0" noProof="0" smtClean="0">
                <a:solidFill>
                  <a:schemeClr val="bg1"/>
                </a:solidFill>
              </a:defRPr>
            </a:lvl4pPr>
            <a:lvl5pPr>
              <a:defRPr lang="en-US" b="0" noProof="0" dirty="0">
                <a:solidFill>
                  <a:schemeClr val="bg1"/>
                </a:solidFill>
              </a:defRPr>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7" name="Text Placeholder 8"/>
          <p:cNvSpPr>
            <a:spLocks noGrp="1"/>
          </p:cNvSpPr>
          <p:nvPr>
            <p:ph type="body" sz="quarter" idx="20"/>
          </p:nvPr>
        </p:nvSpPr>
        <p:spPr>
          <a:xfrm>
            <a:off x="4676376" y="2556000"/>
            <a:ext cx="1944000" cy="3394800"/>
          </a:xfrm>
        </p:spPr>
        <p:txBody>
          <a:bodyPr vert="horz" lIns="0" tIns="0" rIns="0" bIns="0" rtlCol="0">
            <a:noAutofit/>
          </a:bodyPr>
          <a:lstStyle>
            <a:lvl1pPr>
              <a:defRPr lang="en-US" noProof="0" smtClean="0">
                <a:solidFill>
                  <a:schemeClr val="bg1"/>
                </a:solidFill>
              </a:defRPr>
            </a:lvl1pPr>
            <a:lvl2pPr>
              <a:defRPr lang="en-US" noProof="0" smtClean="0">
                <a:solidFill>
                  <a:schemeClr val="bg1"/>
                </a:solidFill>
              </a:defRPr>
            </a:lvl2pPr>
            <a:lvl3pPr>
              <a:defRPr lang="en-US" b="0" noProof="0" smtClean="0">
                <a:solidFill>
                  <a:schemeClr val="bg1"/>
                </a:solidFill>
              </a:defRPr>
            </a:lvl3pPr>
            <a:lvl4pPr>
              <a:defRPr lang="en-US" b="0" noProof="0" smtClean="0">
                <a:solidFill>
                  <a:schemeClr val="bg1"/>
                </a:solidFill>
              </a:defRPr>
            </a:lvl4pPr>
            <a:lvl5pPr>
              <a:defRPr lang="en-US" b="0" noProof="0" dirty="0">
                <a:solidFill>
                  <a:schemeClr val="bg1"/>
                </a:solidFill>
              </a:defRPr>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8" name="Text Placeholder 8"/>
          <p:cNvSpPr>
            <a:spLocks noGrp="1"/>
          </p:cNvSpPr>
          <p:nvPr>
            <p:ph type="body" sz="quarter" idx="13" hasCustomPrompt="1"/>
          </p:nvPr>
        </p:nvSpPr>
        <p:spPr>
          <a:xfrm>
            <a:off x="376238" y="687696"/>
            <a:ext cx="8391526" cy="757255"/>
          </a:xfrm>
          <a:prstGeom prst="rect">
            <a:avLst/>
          </a:prstGeom>
        </p:spPr>
        <p:txBody>
          <a:bodyPr lIns="0" tIns="0" rIns="0" bIns="0">
            <a:noAutofit/>
          </a:bodyPr>
          <a:lstStyle>
            <a:lvl1pPr marL="0" indent="0">
              <a:buNone/>
              <a:defRPr sz="2000" b="0">
                <a:solidFill>
                  <a:schemeClr val="bg1"/>
                </a:solidFill>
              </a:defRPr>
            </a:lvl1pPr>
          </a:lstStyle>
          <a:p>
            <a:pPr lvl="0"/>
            <a:r>
              <a:rPr lang="en-US" noProof="0" dirty="0"/>
              <a:t>Click to add subtitle</a:t>
            </a:r>
          </a:p>
        </p:txBody>
      </p:sp>
      <p:sp>
        <p:nvSpPr>
          <p:cNvPr id="13" name="CaseCode"/>
          <p:cNvSpPr txBox="1"/>
          <p:nvPr userDrawn="1"/>
        </p:nvSpPr>
        <p:spPr>
          <a:xfrm>
            <a:off x="4751388" y="6477002"/>
            <a:ext cx="3672420" cy="200055"/>
          </a:xfrm>
          <a:prstGeom prst="rect">
            <a:avLst/>
          </a:prstGeom>
          <a:noFill/>
        </p:spPr>
        <p:txBody>
          <a:bodyPr wrap="square" lIns="0" tIns="0" rIns="0" bIns="0" rtlCol="0">
            <a:spAutoFit/>
          </a:bodyPr>
          <a:lstStyle/>
          <a:p>
            <a:pPr algn="r">
              <a:buSzPct val="100000"/>
              <a:buFont typeface="Arial"/>
              <a:buNone/>
            </a:pPr>
            <a:r>
              <a:rPr lang="en-US" sz="650" dirty="0">
                <a:solidFill>
                  <a:prstClr val="white"/>
                </a:solidFill>
              </a:rPr>
              <a:t>Presentation title</a:t>
            </a:r>
            <a:br>
              <a:rPr lang="en-US" sz="650" dirty="0">
                <a:solidFill>
                  <a:prstClr val="white"/>
                </a:solidFill>
              </a:rPr>
            </a:br>
            <a:r>
              <a:rPr lang="en-US" sz="650" dirty="0">
                <a:solidFill>
                  <a:prstClr val="white"/>
                </a:solidFill>
              </a:rPr>
              <a:t>[To edit, click View &gt; Slide Master &gt; Slide master1]</a:t>
            </a:r>
          </a:p>
        </p:txBody>
      </p:sp>
      <p:sp>
        <p:nvSpPr>
          <p:cNvPr id="14" name="Copyright"/>
          <p:cNvSpPr txBox="1"/>
          <p:nvPr userDrawn="1"/>
        </p:nvSpPr>
        <p:spPr>
          <a:xfrm>
            <a:off x="376236" y="6477001"/>
            <a:ext cx="4016376" cy="100027"/>
          </a:xfrm>
          <a:prstGeom prst="rect">
            <a:avLst/>
          </a:prstGeom>
          <a:noFill/>
        </p:spPr>
        <p:txBody>
          <a:bodyPr wrap="square" lIns="0" tIns="0" rIns="0" bIns="0" rtlCol="0">
            <a:spAutoFit/>
          </a:bodyPr>
          <a:lstStyle/>
          <a:p>
            <a:pPr>
              <a:spcBef>
                <a:spcPts val="600"/>
              </a:spcBef>
              <a:buSzPct val="100000"/>
              <a:buFont typeface="Arial"/>
              <a:buNone/>
            </a:pPr>
            <a:r>
              <a:rPr lang="en-US" sz="650" dirty="0">
                <a:solidFill>
                  <a:prstClr val="white"/>
                </a:solidFill>
              </a:rPr>
              <a:t>Copyright © 2016 Deloitte Development LLC. All rights reserved.</a:t>
            </a:r>
          </a:p>
        </p:txBody>
      </p:sp>
      <p:sp>
        <p:nvSpPr>
          <p:cNvPr id="15" name="TextBox 14"/>
          <p:cNvSpPr txBox="1"/>
          <p:nvPr userDrawn="1"/>
        </p:nvSpPr>
        <p:spPr>
          <a:xfrm>
            <a:off x="8536783" y="6477002"/>
            <a:ext cx="230981" cy="100027"/>
          </a:xfrm>
          <a:prstGeom prst="rect">
            <a:avLst/>
          </a:prstGeom>
          <a:noFill/>
        </p:spPr>
        <p:txBody>
          <a:bodyPr wrap="square" lIns="0" tIns="0" rIns="0" bIns="0" rtlCol="0">
            <a:spAutoFit/>
          </a:bodyPr>
          <a:lstStyle/>
          <a:p>
            <a:pPr algn="r">
              <a:spcBef>
                <a:spcPts val="600"/>
              </a:spcBef>
              <a:buSzPct val="100000"/>
              <a:buFont typeface="Arial"/>
              <a:buNone/>
            </a:pPr>
            <a:fld id="{C58DF478-B544-4ED8-9ED4-6A2648E2D233}" type="slidenum">
              <a:rPr lang="en-US" sz="650">
                <a:solidFill>
                  <a:prstClr val="white"/>
                </a:solidFill>
              </a:rPr>
              <a:pPr algn="r">
                <a:spcBef>
                  <a:spcPts val="600"/>
                </a:spcBef>
                <a:buSzPct val="100000"/>
                <a:buFont typeface="Arial"/>
                <a:buNone/>
              </a:pPr>
              <a:t>‹#›</a:t>
            </a:fld>
            <a:endParaRPr lang="en-US" sz="650" dirty="0">
              <a:solidFill>
                <a:prstClr val="white"/>
              </a:solidFill>
            </a:endParaRPr>
          </a:p>
        </p:txBody>
      </p:sp>
    </p:spTree>
    <p:extLst>
      <p:ext uri="{BB962C8B-B14F-4D97-AF65-F5344CB8AC3E}">
        <p14:creationId xmlns:p14="http://schemas.microsoft.com/office/powerpoint/2010/main" val="1443772014"/>
      </p:ext>
    </p:extLst>
  </p:cSld>
  <p:clrMapOvr>
    <a:masterClrMapping/>
  </p:clrMapOvr>
  <p:transition>
    <p:fade/>
  </p:transition>
</p:sldLayout>
</file>

<file path=ppt/slideLayouts/slideLayout116.xml><?xml version="1.0" encoding="utf-8"?>
<p:sldLayout xmlns:a="http://schemas.openxmlformats.org/drawingml/2006/main" xmlns:r="http://schemas.openxmlformats.org/officeDocument/2006/relationships" xmlns:p="http://schemas.openxmlformats.org/presentationml/2006/main" preserve="1" userDrawn="1">
  <p:cSld name="Title, subtitle, 1 column text with charts">
    <p:spTree>
      <p:nvGrpSpPr>
        <p:cNvPr id="1" name=""/>
        <p:cNvGrpSpPr/>
        <p:nvPr/>
      </p:nvGrpSpPr>
      <p:grpSpPr>
        <a:xfrm>
          <a:off x="0" y="0"/>
          <a:ext cx="0" cy="0"/>
          <a:chOff x="0" y="0"/>
          <a:chExt cx="0" cy="0"/>
        </a:xfrm>
      </p:grpSpPr>
      <p:sp>
        <p:nvSpPr>
          <p:cNvPr id="8" name="Text Placeholder 8"/>
          <p:cNvSpPr>
            <a:spLocks noGrp="1"/>
          </p:cNvSpPr>
          <p:nvPr>
            <p:ph type="body" sz="quarter" idx="13" hasCustomPrompt="1"/>
          </p:nvPr>
        </p:nvSpPr>
        <p:spPr>
          <a:xfrm>
            <a:off x="376238" y="651600"/>
            <a:ext cx="8391525"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
        <p:nvSpPr>
          <p:cNvPr id="9" name="Title Placeholder 1"/>
          <p:cNvSpPr>
            <a:spLocks noGrp="1"/>
          </p:cNvSpPr>
          <p:nvPr>
            <p:ph type="title" hasCustomPrompt="1"/>
          </p:nvPr>
        </p:nvSpPr>
        <p:spPr>
          <a:xfrm>
            <a:off x="376238" y="317501"/>
            <a:ext cx="8391525" cy="3341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10" name="Text Placeholder 18"/>
          <p:cNvSpPr>
            <a:spLocks noGrp="1"/>
          </p:cNvSpPr>
          <p:nvPr>
            <p:ph idx="1"/>
          </p:nvPr>
        </p:nvSpPr>
        <p:spPr>
          <a:xfrm>
            <a:off x="376238" y="1665289"/>
            <a:ext cx="4195763" cy="4716463"/>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2391305520"/>
      </p:ext>
    </p:extLst>
  </p:cSld>
  <p:clrMapOvr>
    <a:masterClrMapping/>
  </p:clrMapOvr>
  <p:transition>
    <p:fade/>
  </p:transition>
</p:sldLayout>
</file>

<file path=ppt/slideLayouts/slideLayout11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US" noProof="0" dirty="0"/>
          </a:p>
        </p:txBody>
      </p:sp>
    </p:spTree>
    <p:extLst>
      <p:ext uri="{BB962C8B-B14F-4D97-AF65-F5344CB8AC3E}">
        <p14:creationId xmlns:p14="http://schemas.microsoft.com/office/powerpoint/2010/main" val="666664471"/>
      </p:ext>
    </p:extLst>
  </p:cSld>
  <p:clrMapOvr>
    <a:masterClrMapping/>
  </p:clrMapOvr>
  <p:transition>
    <p:fade/>
  </p:transition>
</p:sldLayout>
</file>

<file path=ppt/slideLayouts/slideLayout11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4239539"/>
      </p:ext>
    </p:extLst>
  </p:cSld>
  <p:clrMapOvr>
    <a:masterClrMapping/>
  </p:clrMapOvr>
  <p:transition>
    <p:fade/>
  </p:transition>
</p:sldLayout>
</file>

<file path=ppt/slideLayouts/slideLayout119.xml><?xml version="1.0" encoding="utf-8"?>
<p:sldLayout xmlns:a="http://schemas.openxmlformats.org/drawingml/2006/main" xmlns:r="http://schemas.openxmlformats.org/officeDocument/2006/relationships" xmlns:p="http://schemas.openxmlformats.org/presentationml/2006/main" showMasterSp="0" type="title">
  <p:cSld name="Title slide with text only or primary image">
    <p:spTree>
      <p:nvGrpSpPr>
        <p:cNvPr id="1" name=""/>
        <p:cNvGrpSpPr/>
        <p:nvPr/>
      </p:nvGrpSpPr>
      <p:grpSpPr>
        <a:xfrm>
          <a:off x="0" y="0"/>
          <a:ext cx="0" cy="0"/>
          <a:chOff x="0" y="0"/>
          <a:chExt cx="0" cy="0"/>
        </a:xfrm>
      </p:grpSpPr>
      <p:sp>
        <p:nvSpPr>
          <p:cNvPr id="2" name="Title 1"/>
          <p:cNvSpPr>
            <a:spLocks noGrp="1"/>
          </p:cNvSpPr>
          <p:nvPr>
            <p:ph type="ctrTitle"/>
          </p:nvPr>
        </p:nvSpPr>
        <p:spPr>
          <a:xfrm>
            <a:off x="365760" y="1897603"/>
            <a:ext cx="4628956" cy="842400"/>
          </a:xfrm>
        </p:spPr>
        <p:txBody>
          <a:bodyPr lIns="0" tIns="0" rIns="0" bIns="0" anchor="b">
            <a:noAutofit/>
          </a:bodyPr>
          <a:lstStyle>
            <a:lvl1pPr>
              <a:defRPr sz="28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365760" y="2778756"/>
            <a:ext cx="4629600" cy="1371600"/>
          </a:xfrm>
        </p:spPr>
        <p:txBody>
          <a:bodyPr>
            <a:noAutofit/>
          </a:bodyPr>
          <a:lstStyle>
            <a:lvl1pPr marL="0" indent="0" algn="l">
              <a:lnSpc>
                <a:spcPct val="100000"/>
              </a:lnSpc>
              <a:spcBef>
                <a:spcPts val="0"/>
              </a:spcBef>
              <a:spcAft>
                <a:spcPts val="0"/>
              </a:spcAft>
              <a:buNone/>
              <a:defRPr sz="2800" b="0">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6" name="Picture 5" descr="DEL_PRI_RGB.gif"/>
          <p:cNvPicPr>
            <a:picLocks noChangeAspect="1"/>
          </p:cNvPicPr>
          <p:nvPr userDrawn="1"/>
        </p:nvPicPr>
        <p:blipFill>
          <a:blip r:embed="rId2" cstate="print"/>
          <a:stretch>
            <a:fillRect/>
          </a:stretch>
        </p:blipFill>
        <p:spPr>
          <a:xfrm>
            <a:off x="325984" y="399578"/>
            <a:ext cx="1720800" cy="322531"/>
          </a:xfrm>
          <a:prstGeom prst="rect">
            <a:avLst/>
          </a:prstGeom>
        </p:spPr>
      </p:pic>
    </p:spTree>
    <p:extLst>
      <p:ext uri="{BB962C8B-B14F-4D97-AF65-F5344CB8AC3E}">
        <p14:creationId xmlns:p14="http://schemas.microsoft.com/office/powerpoint/2010/main" val="4105906046"/>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Key statement dark blue">
    <p:bg>
      <p:bgPr>
        <a:solidFill>
          <a:schemeClr val="accent4"/>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76239" y="1627200"/>
            <a:ext cx="6958012" cy="4759584"/>
          </a:xfrm>
          <a:prstGeom prst="rect">
            <a:avLst/>
          </a:prstGeom>
        </p:spPr>
        <p:txBody>
          <a:bodyPr>
            <a:normAutofit/>
          </a:bodyPr>
          <a:lstStyle>
            <a:lvl1pPr>
              <a:spcBef>
                <a:spcPts val="3600"/>
              </a:spcBef>
              <a:defRPr sz="2800">
                <a:solidFill>
                  <a:schemeClr val="bg1"/>
                </a:solidFill>
              </a:defRPr>
            </a:lvl1pPr>
            <a:lvl2pPr marL="457200" indent="-457200">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noProof="0"/>
              <a:t>Click to edit Master text styles</a:t>
            </a:r>
          </a:p>
        </p:txBody>
      </p:sp>
      <p:sp>
        <p:nvSpPr>
          <p:cNvPr id="11" name="TextBox 10"/>
          <p:cNvSpPr txBox="1"/>
          <p:nvPr userDrawn="1"/>
        </p:nvSpPr>
        <p:spPr>
          <a:xfrm>
            <a:off x="376239" y="6477002"/>
            <a:ext cx="4016375" cy="100027"/>
          </a:xfrm>
          <a:prstGeom prst="rect">
            <a:avLst/>
          </a:prstGeom>
          <a:noFill/>
        </p:spPr>
        <p:txBody>
          <a:bodyPr wrap="square" lIns="0" tIns="0" rIns="0" bIns="0" rtlCol="0">
            <a:spAutoFit/>
          </a:bodyPr>
          <a:lstStyle/>
          <a:p>
            <a:pPr>
              <a:spcBef>
                <a:spcPts val="600"/>
              </a:spcBef>
              <a:buSzPct val="100000"/>
              <a:buFont typeface="Arial"/>
              <a:buNone/>
            </a:pPr>
            <a:r>
              <a:rPr lang="en-US" sz="650" dirty="0">
                <a:solidFill>
                  <a:prstClr val="white"/>
                </a:solidFill>
              </a:rPr>
              <a:t>Copyright © 2016 Deloitte Development LLC. All rights reserved.</a:t>
            </a:r>
          </a:p>
        </p:txBody>
      </p:sp>
      <p:sp>
        <p:nvSpPr>
          <p:cNvPr id="12" name="TextBox 11"/>
          <p:cNvSpPr txBox="1"/>
          <p:nvPr userDrawn="1"/>
        </p:nvSpPr>
        <p:spPr>
          <a:xfrm>
            <a:off x="8536783" y="6477002"/>
            <a:ext cx="230981" cy="100027"/>
          </a:xfrm>
          <a:prstGeom prst="rect">
            <a:avLst/>
          </a:prstGeom>
          <a:noFill/>
        </p:spPr>
        <p:txBody>
          <a:bodyPr wrap="square" lIns="0" tIns="0" rIns="0" bIns="0" rtlCol="0">
            <a:spAutoFit/>
          </a:bodyPr>
          <a:lstStyle/>
          <a:p>
            <a:pPr algn="r">
              <a:spcBef>
                <a:spcPts val="600"/>
              </a:spcBef>
              <a:buSzPct val="100000"/>
              <a:buFont typeface="Arial"/>
              <a:buNone/>
            </a:pPr>
            <a:fld id="{C58DF478-B544-4ED8-9ED4-6A2648E2D233}" type="slidenum">
              <a:rPr lang="en-US" sz="650">
                <a:solidFill>
                  <a:prstClr val="white"/>
                </a:solidFill>
              </a:rPr>
              <a:pPr algn="r">
                <a:spcBef>
                  <a:spcPts val="600"/>
                </a:spcBef>
                <a:buSzPct val="100000"/>
                <a:buFont typeface="Arial"/>
                <a:buNone/>
              </a:pPr>
              <a:t>‹#›</a:t>
            </a:fld>
            <a:endParaRPr lang="en-US" sz="650" dirty="0">
              <a:solidFill>
                <a:prstClr val="white"/>
              </a:solidFill>
            </a:endParaRPr>
          </a:p>
        </p:txBody>
      </p:sp>
    </p:spTree>
    <p:extLst>
      <p:ext uri="{BB962C8B-B14F-4D97-AF65-F5344CB8AC3E}">
        <p14:creationId xmlns:p14="http://schemas.microsoft.com/office/powerpoint/2010/main" val="1868889605"/>
      </p:ext>
    </p:extLst>
  </p:cSld>
  <p:clrMapOvr>
    <a:masterClrMapping/>
  </p:clrMapOvr>
  <p:transition>
    <p:fade/>
  </p:transition>
</p:sldLayout>
</file>

<file path=ppt/slideLayouts/slideLayout120.xml><?xml version="1.0" encoding="utf-8"?>
<p:sldLayout xmlns:a="http://schemas.openxmlformats.org/drawingml/2006/main" xmlns:r="http://schemas.openxmlformats.org/officeDocument/2006/relationships" xmlns:p="http://schemas.openxmlformats.org/presentationml/2006/main" showMasterSp="0" preserve="1" userDrawn="1">
  <p:cSld name="Title Slide - Black">
    <p:bg bwMode="gray">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a:xfrm>
            <a:off x="1879392" y="727200"/>
            <a:ext cx="5400000" cy="5400000"/>
          </a:xfrm>
          <a:prstGeom prst="rect">
            <a:avLst/>
          </a:prstGeom>
        </p:spPr>
        <p:txBody>
          <a:bodyPr/>
          <a:lstStyle>
            <a:lvl1pPr>
              <a:defRPr>
                <a:solidFill>
                  <a:schemeClr val="bg1"/>
                </a:solidFill>
              </a:defRPr>
            </a:lvl1pPr>
          </a:lstStyle>
          <a:p>
            <a:r>
              <a:rPr lang="en-US" noProof="0" dirty="0"/>
              <a:t>Click icon to add picture</a:t>
            </a:r>
          </a:p>
        </p:txBody>
      </p:sp>
      <p:sp>
        <p:nvSpPr>
          <p:cNvPr id="3" name="Subtitle 2"/>
          <p:cNvSpPr>
            <a:spLocks noGrp="1"/>
          </p:cNvSpPr>
          <p:nvPr>
            <p:ph type="subTitle" idx="1" hasCustomPrompt="1"/>
          </p:nvPr>
        </p:nvSpPr>
        <p:spPr bwMode="gray">
          <a:xfrm>
            <a:off x="377992" y="5864231"/>
            <a:ext cx="4194008" cy="505645"/>
          </a:xfrm>
          <a:prstGeom prst="rect">
            <a:avLst/>
          </a:prstGeom>
        </p:spPr>
        <p:txBody>
          <a:bodyPr lIns="0" tIns="0" rIns="0" bIns="0" anchor="b" anchorCtr="0">
            <a:noAutofit/>
          </a:bodyPr>
          <a:lstStyle>
            <a:lvl1pPr marL="0" indent="0" algn="l">
              <a:lnSpc>
                <a:spcPct val="100000"/>
              </a:lnSpc>
              <a:spcAft>
                <a:spcPts val="0"/>
              </a:spcAft>
              <a:buNone/>
              <a:defRPr sz="1800" b="1">
                <a:solidFill>
                  <a:schemeClr val="bg1"/>
                </a:solidFill>
              </a:defRPr>
            </a:lvl1pPr>
            <a:lvl2pPr marL="0" marR="0" indent="0" algn="l" defTabSz="914400" rtl="0" eaLnBrk="1" fontAlgn="auto" latinLnBrk="0" hangingPunct="1">
              <a:lnSpc>
                <a:spcPct val="100000"/>
              </a:lnSpc>
              <a:spcBef>
                <a:spcPts val="0"/>
              </a:spcBef>
              <a:spcAft>
                <a:spcPts val="0"/>
              </a:spcAft>
              <a:buClrTx/>
              <a:buSzPct val="100000"/>
              <a:buFont typeface="Arial"/>
              <a:buNone/>
              <a:tabLst/>
              <a:defRPr sz="1600" b="0">
                <a:solidFill>
                  <a:schemeClr val="bg1"/>
                </a:solidFill>
              </a:defRPr>
            </a:lvl2pPr>
            <a:lvl3pPr marL="0" indent="0" algn="l">
              <a:spcAft>
                <a:spcPts val="0"/>
              </a:spcAft>
              <a:buNone/>
              <a:defRPr sz="1600">
                <a:solidFill>
                  <a:schemeClr val="bg1"/>
                </a:solidFill>
              </a:defRPr>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dirty="0"/>
              <a:t>Click to edit Master title style</a:t>
            </a:r>
          </a:p>
          <a:p>
            <a:pPr marL="0" marR="0" lvl="1" indent="0" algn="l" defTabSz="914400" rtl="0" eaLnBrk="1" fontAlgn="auto" latinLnBrk="0" hangingPunct="1">
              <a:lnSpc>
                <a:spcPct val="100000"/>
              </a:lnSpc>
              <a:spcBef>
                <a:spcPts val="0"/>
              </a:spcBef>
              <a:spcAft>
                <a:spcPts val="0"/>
              </a:spcAft>
              <a:buClrTx/>
              <a:buSzPct val="100000"/>
              <a:buFont typeface="Arial"/>
              <a:buNone/>
              <a:tabLst/>
              <a:defRPr/>
            </a:pPr>
            <a:r>
              <a:rPr lang="en-US" noProof="0" dirty="0"/>
              <a:t>Click to edit Master subtitle style</a:t>
            </a:r>
          </a:p>
        </p:txBody>
      </p:sp>
      <p:sp>
        <p:nvSpPr>
          <p:cNvPr id="5" name="Text Placeholder 4"/>
          <p:cNvSpPr>
            <a:spLocks noGrp="1"/>
          </p:cNvSpPr>
          <p:nvPr>
            <p:ph type="body" sz="quarter" idx="10"/>
          </p:nvPr>
        </p:nvSpPr>
        <p:spPr>
          <a:xfrm>
            <a:off x="376239" y="6381750"/>
            <a:ext cx="4195762" cy="298450"/>
          </a:xfrm>
          <a:prstGeom prst="rect">
            <a:avLst/>
          </a:prstGeom>
        </p:spPr>
        <p:txBody>
          <a:bodyPr/>
          <a:lstStyle>
            <a:lvl1pPr>
              <a:spcAft>
                <a:spcPts val="0"/>
              </a:spcAft>
              <a:defRPr sz="1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grpSp>
        <p:nvGrpSpPr>
          <p:cNvPr id="21" name="Group 20"/>
          <p:cNvGrpSpPr/>
          <p:nvPr userDrawn="1"/>
        </p:nvGrpSpPr>
        <p:grpSpPr>
          <a:xfrm>
            <a:off x="377991" y="378000"/>
            <a:ext cx="1620000" cy="307976"/>
            <a:chOff x="398463" y="404813"/>
            <a:chExt cx="1627187" cy="307976"/>
          </a:xfrm>
          <a:solidFill>
            <a:schemeClr val="bg1"/>
          </a:solidFill>
        </p:grpSpPr>
        <p:sp>
          <p:nvSpPr>
            <p:cNvPr id="11" name="Oval 5"/>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2"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3" name="Rectangle 7"/>
            <p:cNvSpPr>
              <a:spLocks noChangeArrowheads="1"/>
            </p:cNvSpPr>
            <p:nvPr userDrawn="1"/>
          </p:nvSpPr>
          <p:spPr bwMode="auto">
            <a:xfrm>
              <a:off x="906463" y="404813"/>
              <a:ext cx="74612" cy="303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4"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5" name="Rectangle 9"/>
            <p:cNvSpPr>
              <a:spLocks noChangeArrowheads="1"/>
            </p:cNvSpPr>
            <p:nvPr userDrawn="1"/>
          </p:nvSpPr>
          <p:spPr bwMode="auto">
            <a:xfrm>
              <a:off x="1257300" y="482601"/>
              <a:ext cx="74612" cy="2254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6" name="Rectangle 10"/>
            <p:cNvSpPr>
              <a:spLocks noChangeArrowheads="1"/>
            </p:cNvSpPr>
            <p:nvPr userDrawn="1"/>
          </p:nvSpPr>
          <p:spPr bwMode="auto">
            <a:xfrm>
              <a:off x="1257300" y="404813"/>
              <a:ext cx="74612" cy="50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7"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8"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9"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20"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grpSp>
    </p:spTree>
    <p:extLst>
      <p:ext uri="{BB962C8B-B14F-4D97-AF65-F5344CB8AC3E}">
        <p14:creationId xmlns:p14="http://schemas.microsoft.com/office/powerpoint/2010/main" val="846415266"/>
      </p:ext>
    </p:extLst>
  </p:cSld>
  <p:clrMapOvr>
    <a:overrideClrMapping bg1="lt1" tx1="dk1" bg2="lt2" tx2="dk2" accent1="accent1" accent2="accent2" accent3="accent3" accent4="accent4" accent5="accent5" accent6="accent6" hlink="hlink" folHlink="folHlink"/>
  </p:clrMapOvr>
  <p:transition>
    <p:fade/>
  </p:transition>
  <p:extLst mod="1">
    <p:ext uri="{DCECCB84-F9BA-43D5-87BE-67443E8EF086}">
      <p15:sldGuideLst xmlns:p15="http://schemas.microsoft.com/office/powerpoint/2012/main">
        <p15:guide id="1" orient="horz" pos="4088" userDrawn="1">
          <p15:clr>
            <a:srgbClr val="FBAE40"/>
          </p15:clr>
        </p15:guide>
      </p15:sldGuideLst>
    </p:ext>
  </p:extLst>
</p:sldLayout>
</file>

<file path=ppt/slideLayouts/slideLayout121.xml><?xml version="1.0" encoding="utf-8"?>
<p:sldLayout xmlns:a="http://schemas.openxmlformats.org/drawingml/2006/main" xmlns:r="http://schemas.openxmlformats.org/officeDocument/2006/relationships" xmlns:p="http://schemas.openxmlformats.org/presentationml/2006/main" showMasterSp="0" preserve="1" userDrawn="1">
  <p:cSld name="Title Slide - White">
    <p:bg bwMode="gray">
      <p:bgPr>
        <a:solidFill>
          <a:schemeClr val="bg1"/>
        </a:solidFill>
        <a:effectLst/>
      </p:bgPr>
    </p:bg>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a:xfrm>
            <a:off x="1867360" y="727200"/>
            <a:ext cx="5400000" cy="5400000"/>
          </a:xfrm>
          <a:prstGeom prst="rect">
            <a:avLst/>
          </a:prstGeom>
        </p:spPr>
        <p:txBody>
          <a:bodyPr/>
          <a:lstStyle/>
          <a:p>
            <a:r>
              <a:rPr lang="en-US" noProof="0" dirty="0"/>
              <a:t>Click icon to add picture</a:t>
            </a:r>
          </a:p>
        </p:txBody>
      </p:sp>
      <p:sp>
        <p:nvSpPr>
          <p:cNvPr id="3" name="Subtitle 2"/>
          <p:cNvSpPr>
            <a:spLocks noGrp="1"/>
          </p:cNvSpPr>
          <p:nvPr>
            <p:ph type="subTitle" idx="1" hasCustomPrompt="1"/>
          </p:nvPr>
        </p:nvSpPr>
        <p:spPr bwMode="gray">
          <a:xfrm>
            <a:off x="376238" y="5864231"/>
            <a:ext cx="4195761" cy="505645"/>
          </a:xfrm>
          <a:prstGeom prst="rect">
            <a:avLst/>
          </a:prstGeom>
        </p:spPr>
        <p:txBody>
          <a:bodyPr lIns="0" tIns="0" rIns="0" bIns="0" anchor="b" anchorCtr="0">
            <a:noAutofit/>
          </a:bodyPr>
          <a:lstStyle>
            <a:lvl1pPr marL="0" indent="0" algn="l">
              <a:lnSpc>
                <a:spcPct val="100000"/>
              </a:lnSpc>
              <a:spcAft>
                <a:spcPts val="0"/>
              </a:spcAft>
              <a:buNone/>
              <a:defRPr sz="1800" b="1">
                <a:solidFill>
                  <a:schemeClr val="tx1"/>
                </a:solidFill>
              </a:defRPr>
            </a:lvl1pPr>
            <a:lvl2pPr marL="0" indent="0" algn="l">
              <a:buNone/>
              <a:defRPr sz="1600" b="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dirty="0"/>
              <a:t>Click to edit Master title style</a:t>
            </a:r>
          </a:p>
          <a:p>
            <a:pPr lvl="1"/>
            <a:r>
              <a:rPr lang="en-US" noProof="0" dirty="0"/>
              <a:t>Click to edit Master subtitle style</a:t>
            </a:r>
          </a:p>
        </p:txBody>
      </p:sp>
      <p:sp>
        <p:nvSpPr>
          <p:cNvPr id="5" name="Text Placeholder 4"/>
          <p:cNvSpPr>
            <a:spLocks noGrp="1"/>
          </p:cNvSpPr>
          <p:nvPr>
            <p:ph type="body" sz="quarter" idx="10"/>
          </p:nvPr>
        </p:nvSpPr>
        <p:spPr>
          <a:xfrm>
            <a:off x="376239" y="6381750"/>
            <a:ext cx="4195762" cy="298450"/>
          </a:xfrm>
          <a:prstGeom prst="rect">
            <a:avLst/>
          </a:prstGeom>
        </p:spPr>
        <p:txBody>
          <a:bodyPr/>
          <a:lstStyle>
            <a:lvl1pPr>
              <a:spcAft>
                <a:spcPts val="0"/>
              </a:spcAft>
              <a:defRPr sz="100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grpSp>
        <p:nvGrpSpPr>
          <p:cNvPr id="7" name="Group 6"/>
          <p:cNvGrpSpPr/>
          <p:nvPr userDrawn="1"/>
        </p:nvGrpSpPr>
        <p:grpSpPr>
          <a:xfrm>
            <a:off x="377991" y="378000"/>
            <a:ext cx="1620000" cy="307976"/>
            <a:chOff x="398463" y="404813"/>
            <a:chExt cx="1627187" cy="307976"/>
          </a:xfrm>
          <a:solidFill>
            <a:schemeClr val="tx1"/>
          </a:solidFill>
        </p:grpSpPr>
        <p:sp>
          <p:nvSpPr>
            <p:cNvPr id="8" name="Oval 5"/>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0"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1" name="Rectangle 7"/>
            <p:cNvSpPr>
              <a:spLocks noChangeArrowheads="1"/>
            </p:cNvSpPr>
            <p:nvPr userDrawn="1"/>
          </p:nvSpPr>
          <p:spPr bwMode="auto">
            <a:xfrm>
              <a:off x="906463" y="404813"/>
              <a:ext cx="74612" cy="303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2"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3" name="Rectangle 9"/>
            <p:cNvSpPr>
              <a:spLocks noChangeArrowheads="1"/>
            </p:cNvSpPr>
            <p:nvPr userDrawn="1"/>
          </p:nvSpPr>
          <p:spPr bwMode="auto">
            <a:xfrm>
              <a:off x="1257300" y="482601"/>
              <a:ext cx="74612" cy="2254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4" name="Rectangle 10"/>
            <p:cNvSpPr>
              <a:spLocks noChangeArrowheads="1"/>
            </p:cNvSpPr>
            <p:nvPr userDrawn="1"/>
          </p:nvSpPr>
          <p:spPr bwMode="auto">
            <a:xfrm>
              <a:off x="1257300" y="404813"/>
              <a:ext cx="74612" cy="50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5"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6"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7"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8"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grpSp>
    </p:spTree>
    <p:extLst>
      <p:ext uri="{BB962C8B-B14F-4D97-AF65-F5344CB8AC3E}">
        <p14:creationId xmlns:p14="http://schemas.microsoft.com/office/powerpoint/2010/main" val="473217138"/>
      </p:ext>
    </p:extLst>
  </p:cSld>
  <p:clrMapOvr>
    <a:masterClrMapping/>
  </p:clrMapOvr>
  <p:transition>
    <p:fade/>
  </p:transition>
  <p:extLst mod="1">
    <p:ext uri="{DCECCB84-F9BA-43D5-87BE-67443E8EF086}">
      <p15:sldGuideLst xmlns:p15="http://schemas.microsoft.com/office/powerpoint/2012/main">
        <p15:guide id="1" orient="horz" pos="4088" userDrawn="1">
          <p15:clr>
            <a:srgbClr val="FBAE40"/>
          </p15:clr>
        </p15:guide>
      </p15:sldGuideLst>
    </p:ext>
  </p:extLst>
</p:sldLayout>
</file>

<file path=ppt/slideLayouts/slideLayout122.xml><?xml version="1.0" encoding="utf-8"?>
<p:sldLayout xmlns:a="http://schemas.openxmlformats.org/drawingml/2006/main" xmlns:r="http://schemas.openxmlformats.org/officeDocument/2006/relationships" xmlns:p="http://schemas.openxmlformats.org/presentationml/2006/main" showMasterSp="0" preserve="1" userDrawn="1">
  <p:cSld name="Title Slide - Circle Black">
    <p:bg bwMode="gray">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gray">
          <a:xfrm>
            <a:off x="2502000" y="1368000"/>
            <a:ext cx="4140000" cy="4140000"/>
          </a:xfrm>
          <a:prstGeom prst="ellipse">
            <a:avLst/>
          </a:prstGeom>
          <a:ln w="25400">
            <a:solidFill>
              <a:schemeClr val="accent1"/>
            </a:solidFill>
          </a:ln>
        </p:spPr>
        <p:txBody>
          <a:bodyPr lIns="108000" tIns="108000" rIns="108000" bIns="108000" anchor="ctr" anchorCtr="0">
            <a:normAutofit/>
          </a:bodyPr>
          <a:lstStyle>
            <a:lvl1pPr algn="ctr">
              <a:lnSpc>
                <a:spcPts val="4200"/>
              </a:lnSpc>
              <a:defRPr sz="3600" b="0">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3" name="Subtitle 2"/>
          <p:cNvSpPr>
            <a:spLocks noGrp="1"/>
          </p:cNvSpPr>
          <p:nvPr>
            <p:ph type="subTitle" idx="1"/>
          </p:nvPr>
        </p:nvSpPr>
        <p:spPr bwMode="gray">
          <a:xfrm>
            <a:off x="377992" y="5864231"/>
            <a:ext cx="4194008" cy="505645"/>
          </a:xfrm>
          <a:prstGeom prst="rect">
            <a:avLst/>
          </a:prstGeom>
        </p:spPr>
        <p:txBody>
          <a:bodyPr lIns="0" tIns="0" rIns="0" bIns="0" anchor="b" anchorCtr="0">
            <a:noAutofit/>
          </a:bodyPr>
          <a:lstStyle>
            <a:lvl1pPr marL="0" indent="0" algn="l">
              <a:lnSpc>
                <a:spcPct val="100000"/>
              </a:lnSpc>
              <a:spcAft>
                <a:spcPts val="0"/>
              </a:spcAft>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endParaRPr lang="en-US" noProof="0" dirty="0"/>
          </a:p>
        </p:txBody>
      </p:sp>
      <p:sp>
        <p:nvSpPr>
          <p:cNvPr id="5" name="Text Placeholder 4"/>
          <p:cNvSpPr>
            <a:spLocks noGrp="1"/>
          </p:cNvSpPr>
          <p:nvPr>
            <p:ph type="body" sz="quarter" idx="10"/>
          </p:nvPr>
        </p:nvSpPr>
        <p:spPr>
          <a:xfrm>
            <a:off x="376239" y="6381750"/>
            <a:ext cx="4195762" cy="298450"/>
          </a:xfrm>
          <a:prstGeom prst="rect">
            <a:avLst/>
          </a:prstGeom>
        </p:spPr>
        <p:txBody>
          <a:bodyPr/>
          <a:lstStyle>
            <a:lvl1pPr>
              <a:spcAft>
                <a:spcPts val="0"/>
              </a:spcAft>
              <a:defRPr sz="1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grpSp>
        <p:nvGrpSpPr>
          <p:cNvPr id="21" name="Group 20"/>
          <p:cNvGrpSpPr/>
          <p:nvPr userDrawn="1"/>
        </p:nvGrpSpPr>
        <p:grpSpPr>
          <a:xfrm>
            <a:off x="377991" y="378000"/>
            <a:ext cx="1620000" cy="307976"/>
            <a:chOff x="398463" y="404813"/>
            <a:chExt cx="1627187" cy="307976"/>
          </a:xfrm>
          <a:solidFill>
            <a:schemeClr val="bg1"/>
          </a:solidFill>
        </p:grpSpPr>
        <p:sp>
          <p:nvSpPr>
            <p:cNvPr id="11" name="Oval 5"/>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2"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3" name="Rectangle 7"/>
            <p:cNvSpPr>
              <a:spLocks noChangeArrowheads="1"/>
            </p:cNvSpPr>
            <p:nvPr userDrawn="1"/>
          </p:nvSpPr>
          <p:spPr bwMode="auto">
            <a:xfrm>
              <a:off x="906463" y="404813"/>
              <a:ext cx="74612" cy="303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4"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5" name="Rectangle 9"/>
            <p:cNvSpPr>
              <a:spLocks noChangeArrowheads="1"/>
            </p:cNvSpPr>
            <p:nvPr userDrawn="1"/>
          </p:nvSpPr>
          <p:spPr bwMode="auto">
            <a:xfrm>
              <a:off x="1257300" y="482601"/>
              <a:ext cx="74612" cy="2254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6" name="Rectangle 10"/>
            <p:cNvSpPr>
              <a:spLocks noChangeArrowheads="1"/>
            </p:cNvSpPr>
            <p:nvPr userDrawn="1"/>
          </p:nvSpPr>
          <p:spPr bwMode="auto">
            <a:xfrm>
              <a:off x="1257300" y="404813"/>
              <a:ext cx="74612" cy="50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7"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8"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9"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20"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grpSp>
    </p:spTree>
    <p:extLst>
      <p:ext uri="{BB962C8B-B14F-4D97-AF65-F5344CB8AC3E}">
        <p14:creationId xmlns:p14="http://schemas.microsoft.com/office/powerpoint/2010/main" val="2822742344"/>
      </p:ext>
    </p:extLst>
  </p:cSld>
  <p:clrMapOvr>
    <a:overrideClrMapping bg1="lt1" tx1="dk1" bg2="lt2" tx2="dk2" accent1="accent1" accent2="accent2" accent3="accent3" accent4="accent4" accent5="accent5" accent6="accent6" hlink="hlink" folHlink="folHlink"/>
  </p:clrMapOvr>
  <p:transition>
    <p:fade/>
  </p:transition>
  <p:extLst mod="1">
    <p:ext uri="{DCECCB84-F9BA-43D5-87BE-67443E8EF086}">
      <p15:sldGuideLst xmlns:p15="http://schemas.microsoft.com/office/powerpoint/2012/main">
        <p15:guide id="1" orient="horz" pos="4088" userDrawn="1">
          <p15:clr>
            <a:srgbClr val="FBAE40"/>
          </p15:clr>
        </p15:guide>
      </p15:sldGuideLst>
    </p:ext>
  </p:extLst>
</p:sldLayout>
</file>

<file path=ppt/slideLayouts/slideLayout123.xml><?xml version="1.0" encoding="utf-8"?>
<p:sldLayout xmlns:a="http://schemas.openxmlformats.org/drawingml/2006/main" xmlns:r="http://schemas.openxmlformats.org/officeDocument/2006/relationships" xmlns:p="http://schemas.openxmlformats.org/presentationml/2006/main" showMasterSp="0" preserve="1" userDrawn="1">
  <p:cSld name="Title Slide - Circle White">
    <p:bg bwMode="gray">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gray">
          <a:xfrm>
            <a:off x="2502000" y="1368000"/>
            <a:ext cx="4140000" cy="4140000"/>
          </a:xfrm>
          <a:prstGeom prst="ellipse">
            <a:avLst/>
          </a:prstGeom>
          <a:ln w="25400">
            <a:solidFill>
              <a:schemeClr val="accent1"/>
            </a:solidFill>
          </a:ln>
        </p:spPr>
        <p:txBody>
          <a:bodyPr lIns="108000" tIns="108000" rIns="108000" bIns="108000" anchor="ctr" anchorCtr="0">
            <a:normAutofit/>
          </a:bodyPr>
          <a:lstStyle>
            <a:lvl1pPr algn="ctr">
              <a:lnSpc>
                <a:spcPts val="4200"/>
              </a:lnSpc>
              <a:defRPr sz="3600" b="0">
                <a:solidFill>
                  <a:schemeClr val="tx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3" name="Subtitle 2"/>
          <p:cNvSpPr>
            <a:spLocks noGrp="1"/>
          </p:cNvSpPr>
          <p:nvPr>
            <p:ph type="subTitle" idx="1"/>
          </p:nvPr>
        </p:nvSpPr>
        <p:spPr bwMode="gray">
          <a:xfrm>
            <a:off x="376238" y="5864231"/>
            <a:ext cx="4195761" cy="505645"/>
          </a:xfrm>
          <a:prstGeom prst="rect">
            <a:avLst/>
          </a:prstGeom>
        </p:spPr>
        <p:txBody>
          <a:bodyPr lIns="0" tIns="0" rIns="0" bIns="0" anchor="b" anchorCtr="0">
            <a:noAutofit/>
          </a:bodyPr>
          <a:lstStyle>
            <a:lvl1pPr marL="0" indent="0" algn="l">
              <a:lnSpc>
                <a:spcPct val="100000"/>
              </a:lnSpc>
              <a:spcAft>
                <a:spcPts val="0"/>
              </a:spcAft>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endParaRPr lang="en-US" noProof="0" dirty="0"/>
          </a:p>
        </p:txBody>
      </p:sp>
      <p:sp>
        <p:nvSpPr>
          <p:cNvPr id="5" name="Text Placeholder 4"/>
          <p:cNvSpPr>
            <a:spLocks noGrp="1"/>
          </p:cNvSpPr>
          <p:nvPr>
            <p:ph type="body" sz="quarter" idx="10"/>
          </p:nvPr>
        </p:nvSpPr>
        <p:spPr>
          <a:xfrm>
            <a:off x="376239" y="6381750"/>
            <a:ext cx="4195762" cy="298450"/>
          </a:xfrm>
          <a:prstGeom prst="rect">
            <a:avLst/>
          </a:prstGeom>
        </p:spPr>
        <p:txBody>
          <a:bodyPr/>
          <a:lstStyle>
            <a:lvl1pPr>
              <a:spcAft>
                <a:spcPts val="0"/>
              </a:spcAft>
              <a:defRPr sz="100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grpSp>
        <p:nvGrpSpPr>
          <p:cNvPr id="7" name="Group 6"/>
          <p:cNvGrpSpPr/>
          <p:nvPr userDrawn="1"/>
        </p:nvGrpSpPr>
        <p:grpSpPr>
          <a:xfrm>
            <a:off x="377991" y="378000"/>
            <a:ext cx="1620000" cy="307976"/>
            <a:chOff x="398463" y="404813"/>
            <a:chExt cx="1627187" cy="307976"/>
          </a:xfrm>
          <a:solidFill>
            <a:schemeClr val="tx1"/>
          </a:solidFill>
        </p:grpSpPr>
        <p:sp>
          <p:nvSpPr>
            <p:cNvPr id="8" name="Oval 5"/>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0"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1" name="Rectangle 7"/>
            <p:cNvSpPr>
              <a:spLocks noChangeArrowheads="1"/>
            </p:cNvSpPr>
            <p:nvPr userDrawn="1"/>
          </p:nvSpPr>
          <p:spPr bwMode="auto">
            <a:xfrm>
              <a:off x="906463" y="404813"/>
              <a:ext cx="74612" cy="303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2"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3" name="Rectangle 9"/>
            <p:cNvSpPr>
              <a:spLocks noChangeArrowheads="1"/>
            </p:cNvSpPr>
            <p:nvPr userDrawn="1"/>
          </p:nvSpPr>
          <p:spPr bwMode="auto">
            <a:xfrm>
              <a:off x="1257300" y="482601"/>
              <a:ext cx="74612" cy="2254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4" name="Rectangle 10"/>
            <p:cNvSpPr>
              <a:spLocks noChangeArrowheads="1"/>
            </p:cNvSpPr>
            <p:nvPr userDrawn="1"/>
          </p:nvSpPr>
          <p:spPr bwMode="auto">
            <a:xfrm>
              <a:off x="1257300" y="404813"/>
              <a:ext cx="74612" cy="50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5"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6"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7"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8"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grpSp>
    </p:spTree>
    <p:extLst>
      <p:ext uri="{BB962C8B-B14F-4D97-AF65-F5344CB8AC3E}">
        <p14:creationId xmlns:p14="http://schemas.microsoft.com/office/powerpoint/2010/main" val="199561114"/>
      </p:ext>
    </p:extLst>
  </p:cSld>
  <p:clrMapOvr>
    <a:masterClrMapping/>
  </p:clrMapOvr>
  <p:transition>
    <p:fade/>
  </p:transition>
  <p:extLst mod="1">
    <p:ext uri="{DCECCB84-F9BA-43D5-87BE-67443E8EF086}">
      <p15:sldGuideLst xmlns:p15="http://schemas.microsoft.com/office/powerpoint/2012/main">
        <p15:guide id="1" orient="horz" pos="4088" userDrawn="1">
          <p15:clr>
            <a:srgbClr val="FBAE40"/>
          </p15:clr>
        </p15:guide>
      </p15:sldGuideLst>
    </p:ext>
  </p:extLst>
</p:sldLayout>
</file>

<file path=ppt/slideLayouts/slideLayout124.xml><?xml version="1.0" encoding="utf-8"?>
<p:sldLayout xmlns:a="http://schemas.openxmlformats.org/drawingml/2006/main" xmlns:r="http://schemas.openxmlformats.org/officeDocument/2006/relationships" xmlns:p="http://schemas.openxmlformats.org/presentationml/2006/main" showMasterSp="0" preserve="1" userDrawn="1">
  <p:cSld name="Divider - Deloitte green">
    <p:bg bwMode="gray">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376238" y="1705671"/>
            <a:ext cx="7905750"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3" name="Text Placeholder 2"/>
          <p:cNvSpPr>
            <a:spLocks noGrp="1"/>
          </p:cNvSpPr>
          <p:nvPr>
            <p:ph type="body" idx="1"/>
          </p:nvPr>
        </p:nvSpPr>
        <p:spPr bwMode="gray">
          <a:xfrm>
            <a:off x="376238" y="3429000"/>
            <a:ext cx="7905750" cy="1566532"/>
          </a:xfrm>
        </p:spPr>
        <p:txBody>
          <a:bodyPr lIns="0" tIns="0" rIns="0" bIns="0">
            <a:noAutofit/>
          </a:bodyPr>
          <a:lstStyle>
            <a:lvl1pPr marL="0" indent="0">
              <a:lnSpc>
                <a:spcPct val="95000"/>
              </a:lnSpc>
              <a:spcAft>
                <a:spcPts val="0"/>
              </a:spcAft>
              <a:buNone/>
              <a:defRPr sz="385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
        <p:nvSpPr>
          <p:cNvPr id="5" name="CaseCode"/>
          <p:cNvSpPr txBox="1"/>
          <p:nvPr userDrawn="1"/>
        </p:nvSpPr>
        <p:spPr>
          <a:xfrm>
            <a:off x="4751388" y="6477001"/>
            <a:ext cx="3672420" cy="200055"/>
          </a:xfrm>
          <a:prstGeom prst="rect">
            <a:avLst/>
          </a:prstGeom>
          <a:noFill/>
        </p:spPr>
        <p:txBody>
          <a:bodyPr wrap="square" lIns="0" tIns="0" rIns="0" bIns="0" rtlCol="0">
            <a:spAutoFit/>
          </a:bodyPr>
          <a:lstStyle/>
          <a:p>
            <a:pPr algn="r">
              <a:buSzPct val="100000"/>
              <a:buFont typeface="Arial"/>
              <a:buNone/>
            </a:pPr>
            <a:r>
              <a:rPr lang="en-US" sz="650" dirty="0">
                <a:solidFill>
                  <a:prstClr val="white"/>
                </a:solidFill>
              </a:rPr>
              <a:t>Presentation title</a:t>
            </a:r>
            <a:br>
              <a:rPr lang="en-US" sz="650" dirty="0">
                <a:solidFill>
                  <a:prstClr val="white"/>
                </a:solidFill>
              </a:rPr>
            </a:br>
            <a:r>
              <a:rPr lang="en-US" sz="650" dirty="0">
                <a:solidFill>
                  <a:prstClr val="white"/>
                </a:solidFill>
              </a:rPr>
              <a:t>[To edit, click View &gt; Slide Master &gt; Slide master1]</a:t>
            </a:r>
          </a:p>
        </p:txBody>
      </p:sp>
      <p:sp>
        <p:nvSpPr>
          <p:cNvPr id="7" name="Copyright"/>
          <p:cNvSpPr txBox="1"/>
          <p:nvPr userDrawn="1"/>
        </p:nvSpPr>
        <p:spPr>
          <a:xfrm>
            <a:off x="376236" y="6477001"/>
            <a:ext cx="4016376" cy="100027"/>
          </a:xfrm>
          <a:prstGeom prst="rect">
            <a:avLst/>
          </a:prstGeom>
          <a:noFill/>
        </p:spPr>
        <p:txBody>
          <a:bodyPr wrap="square" lIns="0" tIns="0" rIns="0" bIns="0" rtlCol="0">
            <a:spAutoFit/>
          </a:bodyPr>
          <a:lstStyle/>
          <a:p>
            <a:pPr>
              <a:spcBef>
                <a:spcPts val="600"/>
              </a:spcBef>
              <a:buSzPct val="100000"/>
              <a:buFont typeface="Arial"/>
              <a:buNone/>
            </a:pPr>
            <a:r>
              <a:rPr lang="en-US" sz="650" dirty="0">
                <a:solidFill>
                  <a:prstClr val="white"/>
                </a:solidFill>
              </a:rPr>
              <a:t>Copyright © 2016 Deloitte Development LLC. All rights reserved.</a:t>
            </a:r>
          </a:p>
        </p:txBody>
      </p:sp>
      <p:sp>
        <p:nvSpPr>
          <p:cNvPr id="8" name="TextBox 7"/>
          <p:cNvSpPr txBox="1"/>
          <p:nvPr userDrawn="1"/>
        </p:nvSpPr>
        <p:spPr>
          <a:xfrm>
            <a:off x="8536783" y="6477002"/>
            <a:ext cx="230981" cy="100027"/>
          </a:xfrm>
          <a:prstGeom prst="rect">
            <a:avLst/>
          </a:prstGeom>
          <a:noFill/>
        </p:spPr>
        <p:txBody>
          <a:bodyPr wrap="square" lIns="0" tIns="0" rIns="0" bIns="0" rtlCol="0">
            <a:spAutoFit/>
          </a:bodyPr>
          <a:lstStyle/>
          <a:p>
            <a:pPr algn="r">
              <a:spcBef>
                <a:spcPts val="600"/>
              </a:spcBef>
              <a:buSzPct val="100000"/>
              <a:buFont typeface="Arial"/>
              <a:buNone/>
            </a:pPr>
            <a:fld id="{C58DF478-B544-4ED8-9ED4-6A2648E2D233}" type="slidenum">
              <a:rPr lang="en-US" sz="650">
                <a:solidFill>
                  <a:prstClr val="white"/>
                </a:solidFill>
              </a:rPr>
              <a:pPr algn="r">
                <a:spcBef>
                  <a:spcPts val="600"/>
                </a:spcBef>
                <a:buSzPct val="100000"/>
                <a:buFont typeface="Arial"/>
                <a:buNone/>
              </a:pPr>
              <a:t>‹#›</a:t>
            </a:fld>
            <a:endParaRPr lang="en-US" sz="650" dirty="0">
              <a:solidFill>
                <a:prstClr val="white"/>
              </a:solidFill>
            </a:endParaRPr>
          </a:p>
        </p:txBody>
      </p:sp>
    </p:spTree>
    <p:extLst>
      <p:ext uri="{BB962C8B-B14F-4D97-AF65-F5344CB8AC3E}">
        <p14:creationId xmlns:p14="http://schemas.microsoft.com/office/powerpoint/2010/main" val="569105572"/>
      </p:ext>
    </p:extLst>
  </p:cSld>
  <p:clrMapOvr>
    <a:masterClrMapping/>
  </p:clrMapOvr>
  <p:transition>
    <p:fade/>
  </p:transition>
  <p:extLst mod="1">
    <p:ext uri="{DCECCB84-F9BA-43D5-87BE-67443E8EF086}">
      <p15:sldGuideLst xmlns:p15="http://schemas.microsoft.com/office/powerpoint/2012/main">
        <p15:guide id="1" orient="horz" pos="2160" userDrawn="1">
          <p15:clr>
            <a:srgbClr val="FBAE40"/>
          </p15:clr>
        </p15:guide>
      </p15:sldGuideLst>
    </p:ext>
  </p:extLst>
</p:sldLayout>
</file>

<file path=ppt/slideLayouts/slideLayout125.xml><?xml version="1.0" encoding="utf-8"?>
<p:sldLayout xmlns:a="http://schemas.openxmlformats.org/drawingml/2006/main" xmlns:r="http://schemas.openxmlformats.org/officeDocument/2006/relationships" xmlns:p="http://schemas.openxmlformats.org/presentationml/2006/main" showMasterSp="0" preserve="1" userDrawn="1">
  <p:cSld name="Divider - Deloitte dark green">
    <p:bg bwMode="gray">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376238" y="1705671"/>
            <a:ext cx="7905750"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3" name="Text Placeholder 2"/>
          <p:cNvSpPr>
            <a:spLocks noGrp="1"/>
          </p:cNvSpPr>
          <p:nvPr>
            <p:ph type="body" idx="1"/>
          </p:nvPr>
        </p:nvSpPr>
        <p:spPr bwMode="gray">
          <a:xfrm>
            <a:off x="376239" y="3429000"/>
            <a:ext cx="7908050" cy="1566532"/>
          </a:xfrm>
        </p:spPr>
        <p:txBody>
          <a:bodyPr lIns="0" tIns="0" rIns="0" bIns="0">
            <a:noAutofit/>
          </a:bodyPr>
          <a:lstStyle>
            <a:lvl1pPr marL="0" indent="0">
              <a:lnSpc>
                <a:spcPct val="95000"/>
              </a:lnSpc>
              <a:spcAft>
                <a:spcPts val="0"/>
              </a:spcAft>
              <a:buNone/>
              <a:defRPr sz="385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
        <p:nvSpPr>
          <p:cNvPr id="13" name="CaseCode"/>
          <p:cNvSpPr txBox="1"/>
          <p:nvPr userDrawn="1"/>
        </p:nvSpPr>
        <p:spPr>
          <a:xfrm>
            <a:off x="4751388" y="6477002"/>
            <a:ext cx="3672420" cy="200055"/>
          </a:xfrm>
          <a:prstGeom prst="rect">
            <a:avLst/>
          </a:prstGeom>
          <a:noFill/>
        </p:spPr>
        <p:txBody>
          <a:bodyPr wrap="square" lIns="0" tIns="0" rIns="0" bIns="0" rtlCol="0">
            <a:spAutoFit/>
          </a:bodyPr>
          <a:lstStyle/>
          <a:p>
            <a:pPr algn="r">
              <a:buSzPct val="100000"/>
              <a:buFont typeface="Arial"/>
              <a:buNone/>
            </a:pPr>
            <a:r>
              <a:rPr lang="en-US" sz="650" dirty="0">
                <a:solidFill>
                  <a:prstClr val="white"/>
                </a:solidFill>
              </a:rPr>
              <a:t>Presentation title</a:t>
            </a:r>
            <a:br>
              <a:rPr lang="en-US" sz="650" dirty="0">
                <a:solidFill>
                  <a:prstClr val="white"/>
                </a:solidFill>
              </a:rPr>
            </a:br>
            <a:r>
              <a:rPr lang="en-US" sz="650" dirty="0">
                <a:solidFill>
                  <a:prstClr val="white"/>
                </a:solidFill>
              </a:rPr>
              <a:t>[To edit, click View &gt; Slide Master &gt; Slide master1]</a:t>
            </a:r>
          </a:p>
        </p:txBody>
      </p:sp>
      <p:sp>
        <p:nvSpPr>
          <p:cNvPr id="14" name="Copyright"/>
          <p:cNvSpPr txBox="1"/>
          <p:nvPr userDrawn="1"/>
        </p:nvSpPr>
        <p:spPr>
          <a:xfrm>
            <a:off x="376236" y="6477001"/>
            <a:ext cx="4016376" cy="100027"/>
          </a:xfrm>
          <a:prstGeom prst="rect">
            <a:avLst/>
          </a:prstGeom>
          <a:noFill/>
        </p:spPr>
        <p:txBody>
          <a:bodyPr wrap="square" lIns="0" tIns="0" rIns="0" bIns="0" rtlCol="0">
            <a:spAutoFit/>
          </a:bodyPr>
          <a:lstStyle/>
          <a:p>
            <a:pPr>
              <a:spcBef>
                <a:spcPts val="600"/>
              </a:spcBef>
              <a:buSzPct val="100000"/>
              <a:buFont typeface="Arial"/>
              <a:buNone/>
            </a:pPr>
            <a:r>
              <a:rPr lang="en-US" sz="650" dirty="0">
                <a:solidFill>
                  <a:prstClr val="white"/>
                </a:solidFill>
              </a:rPr>
              <a:t>Copyright © 2018 Deloitte Development LLC. All rights reserved.</a:t>
            </a:r>
          </a:p>
        </p:txBody>
      </p:sp>
      <p:sp>
        <p:nvSpPr>
          <p:cNvPr id="15" name="TextBox 14"/>
          <p:cNvSpPr txBox="1"/>
          <p:nvPr userDrawn="1"/>
        </p:nvSpPr>
        <p:spPr>
          <a:xfrm>
            <a:off x="8536783" y="6477002"/>
            <a:ext cx="230981" cy="100027"/>
          </a:xfrm>
          <a:prstGeom prst="rect">
            <a:avLst/>
          </a:prstGeom>
          <a:noFill/>
        </p:spPr>
        <p:txBody>
          <a:bodyPr wrap="square" lIns="0" tIns="0" rIns="0" bIns="0" rtlCol="0">
            <a:spAutoFit/>
          </a:bodyPr>
          <a:lstStyle/>
          <a:p>
            <a:pPr algn="r">
              <a:spcBef>
                <a:spcPts val="600"/>
              </a:spcBef>
              <a:buSzPct val="100000"/>
              <a:buFont typeface="Arial"/>
              <a:buNone/>
            </a:pPr>
            <a:fld id="{C58DF478-B544-4ED8-9ED4-6A2648E2D233}" type="slidenum">
              <a:rPr lang="en-US" sz="650">
                <a:solidFill>
                  <a:prstClr val="white"/>
                </a:solidFill>
              </a:rPr>
              <a:pPr algn="r">
                <a:spcBef>
                  <a:spcPts val="600"/>
                </a:spcBef>
                <a:buSzPct val="100000"/>
                <a:buFont typeface="Arial"/>
                <a:buNone/>
              </a:pPr>
              <a:t>‹#›</a:t>
            </a:fld>
            <a:endParaRPr lang="en-US" sz="650" dirty="0">
              <a:solidFill>
                <a:prstClr val="white"/>
              </a:solidFill>
            </a:endParaRPr>
          </a:p>
        </p:txBody>
      </p:sp>
    </p:spTree>
    <p:extLst>
      <p:ext uri="{BB962C8B-B14F-4D97-AF65-F5344CB8AC3E}">
        <p14:creationId xmlns:p14="http://schemas.microsoft.com/office/powerpoint/2010/main" val="107051744"/>
      </p:ext>
    </p:extLst>
  </p:cSld>
  <p:clrMapOvr>
    <a:masterClrMapping/>
  </p:clrMapOvr>
  <p:transition>
    <p:fade/>
  </p:transition>
  <p:extLst mod="1">
    <p:ext uri="{DCECCB84-F9BA-43D5-87BE-67443E8EF086}">
      <p15:sldGuideLst xmlns:p15="http://schemas.microsoft.com/office/powerpoint/2012/main">
        <p15:guide id="1" orient="horz" pos="2160" userDrawn="1">
          <p15:clr>
            <a:srgbClr val="FBAE40"/>
          </p15:clr>
        </p15:guide>
      </p15:sldGuideLst>
    </p:ext>
  </p:extLst>
</p:sldLayout>
</file>

<file path=ppt/slideLayouts/slideLayout126.xml><?xml version="1.0" encoding="utf-8"?>
<p:sldLayout xmlns:a="http://schemas.openxmlformats.org/drawingml/2006/main" xmlns:r="http://schemas.openxmlformats.org/officeDocument/2006/relationships" xmlns:p="http://schemas.openxmlformats.org/presentationml/2006/main" showMasterSp="0" preserve="1" userDrawn="1">
  <p:cSld name="Divider - Deloitte blue">
    <p:bg bwMode="gray">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376238" y="1705671"/>
            <a:ext cx="7905750"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3" name="Text Placeholder 2"/>
          <p:cNvSpPr>
            <a:spLocks noGrp="1"/>
          </p:cNvSpPr>
          <p:nvPr>
            <p:ph type="body" idx="1"/>
          </p:nvPr>
        </p:nvSpPr>
        <p:spPr bwMode="gray">
          <a:xfrm>
            <a:off x="376238" y="3429000"/>
            <a:ext cx="7905750" cy="1566532"/>
          </a:xfrm>
        </p:spPr>
        <p:txBody>
          <a:bodyPr lIns="0" tIns="0" rIns="0" bIns="0">
            <a:noAutofit/>
          </a:bodyPr>
          <a:lstStyle>
            <a:lvl1pPr marL="0" indent="0">
              <a:lnSpc>
                <a:spcPct val="95000"/>
              </a:lnSpc>
              <a:spcAft>
                <a:spcPts val="0"/>
              </a:spcAft>
              <a:buNone/>
              <a:defRPr sz="385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
        <p:nvSpPr>
          <p:cNvPr id="10" name="CaseCode"/>
          <p:cNvSpPr txBox="1"/>
          <p:nvPr userDrawn="1"/>
        </p:nvSpPr>
        <p:spPr>
          <a:xfrm>
            <a:off x="4751388" y="6477002"/>
            <a:ext cx="3672420" cy="200055"/>
          </a:xfrm>
          <a:prstGeom prst="rect">
            <a:avLst/>
          </a:prstGeom>
          <a:noFill/>
        </p:spPr>
        <p:txBody>
          <a:bodyPr wrap="square" lIns="0" tIns="0" rIns="0" bIns="0" rtlCol="0">
            <a:spAutoFit/>
          </a:bodyPr>
          <a:lstStyle/>
          <a:p>
            <a:pPr algn="r">
              <a:buSzPct val="100000"/>
              <a:buFont typeface="Arial"/>
              <a:buNone/>
            </a:pPr>
            <a:r>
              <a:rPr lang="en-US" sz="650" dirty="0">
                <a:solidFill>
                  <a:prstClr val="white"/>
                </a:solidFill>
              </a:rPr>
              <a:t>Presentation title</a:t>
            </a:r>
            <a:br>
              <a:rPr lang="en-US" sz="650" dirty="0">
                <a:solidFill>
                  <a:prstClr val="white"/>
                </a:solidFill>
              </a:rPr>
            </a:br>
            <a:r>
              <a:rPr lang="en-US" sz="650" dirty="0">
                <a:solidFill>
                  <a:prstClr val="white"/>
                </a:solidFill>
              </a:rPr>
              <a:t>[To edit, click View &gt; Slide Master &gt; Slide master1]</a:t>
            </a:r>
          </a:p>
        </p:txBody>
      </p:sp>
      <p:sp>
        <p:nvSpPr>
          <p:cNvPr id="11" name="Copyright"/>
          <p:cNvSpPr txBox="1"/>
          <p:nvPr userDrawn="1"/>
        </p:nvSpPr>
        <p:spPr>
          <a:xfrm>
            <a:off x="376236" y="6477001"/>
            <a:ext cx="4016376" cy="100027"/>
          </a:xfrm>
          <a:prstGeom prst="rect">
            <a:avLst/>
          </a:prstGeom>
          <a:noFill/>
        </p:spPr>
        <p:txBody>
          <a:bodyPr wrap="square" lIns="0" tIns="0" rIns="0" bIns="0" rtlCol="0">
            <a:spAutoFit/>
          </a:bodyPr>
          <a:lstStyle/>
          <a:p>
            <a:pPr>
              <a:spcBef>
                <a:spcPts val="600"/>
              </a:spcBef>
              <a:buSzPct val="100000"/>
              <a:buFont typeface="Arial"/>
              <a:buNone/>
            </a:pPr>
            <a:r>
              <a:rPr lang="en-US" sz="650" dirty="0">
                <a:solidFill>
                  <a:prstClr val="white"/>
                </a:solidFill>
              </a:rPr>
              <a:t>Copyright © 2016 Deloitte Development LLC. All rights reserved.</a:t>
            </a:r>
          </a:p>
        </p:txBody>
      </p:sp>
      <p:sp>
        <p:nvSpPr>
          <p:cNvPr id="12" name="TextBox 11"/>
          <p:cNvSpPr txBox="1"/>
          <p:nvPr userDrawn="1"/>
        </p:nvSpPr>
        <p:spPr>
          <a:xfrm>
            <a:off x="8536783" y="6477002"/>
            <a:ext cx="230981" cy="100027"/>
          </a:xfrm>
          <a:prstGeom prst="rect">
            <a:avLst/>
          </a:prstGeom>
          <a:noFill/>
        </p:spPr>
        <p:txBody>
          <a:bodyPr wrap="square" lIns="0" tIns="0" rIns="0" bIns="0" rtlCol="0">
            <a:spAutoFit/>
          </a:bodyPr>
          <a:lstStyle/>
          <a:p>
            <a:pPr algn="r">
              <a:spcBef>
                <a:spcPts val="600"/>
              </a:spcBef>
              <a:buSzPct val="100000"/>
              <a:buFont typeface="Arial"/>
              <a:buNone/>
            </a:pPr>
            <a:fld id="{C58DF478-B544-4ED8-9ED4-6A2648E2D233}" type="slidenum">
              <a:rPr lang="en-US" sz="650">
                <a:solidFill>
                  <a:prstClr val="white"/>
                </a:solidFill>
              </a:rPr>
              <a:pPr algn="r">
                <a:spcBef>
                  <a:spcPts val="600"/>
                </a:spcBef>
                <a:buSzPct val="100000"/>
                <a:buFont typeface="Arial"/>
                <a:buNone/>
              </a:pPr>
              <a:t>‹#›</a:t>
            </a:fld>
            <a:endParaRPr lang="en-US" sz="650" dirty="0">
              <a:solidFill>
                <a:prstClr val="white"/>
              </a:solidFill>
            </a:endParaRPr>
          </a:p>
        </p:txBody>
      </p:sp>
    </p:spTree>
    <p:extLst>
      <p:ext uri="{BB962C8B-B14F-4D97-AF65-F5344CB8AC3E}">
        <p14:creationId xmlns:p14="http://schemas.microsoft.com/office/powerpoint/2010/main" val="275284169"/>
      </p:ext>
    </p:extLst>
  </p:cSld>
  <p:clrMapOvr>
    <a:masterClrMapping/>
  </p:clrMapOvr>
  <p:transition>
    <p:fade/>
  </p:transition>
  <p:extLst mod="1">
    <p:ext uri="{DCECCB84-F9BA-43D5-87BE-67443E8EF086}">
      <p15:sldGuideLst xmlns:p15="http://schemas.microsoft.com/office/powerpoint/2012/main">
        <p15:guide id="1" orient="horz" pos="2160" userDrawn="1">
          <p15:clr>
            <a:srgbClr val="FBAE40"/>
          </p15:clr>
        </p15:guide>
      </p15:sldGuideLst>
    </p:ext>
  </p:extLst>
</p:sldLayout>
</file>

<file path=ppt/slideLayouts/slideLayout127.xml><?xml version="1.0" encoding="utf-8"?>
<p:sldLayout xmlns:a="http://schemas.openxmlformats.org/drawingml/2006/main" xmlns:r="http://schemas.openxmlformats.org/officeDocument/2006/relationships" xmlns:p="http://schemas.openxmlformats.org/presentationml/2006/main" showMasterSp="0" preserve="1" userDrawn="1">
  <p:cSld name="Divider - Deloitte dark blue">
    <p:bg bwMode="gray">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376238" y="1705671"/>
            <a:ext cx="7905750"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3" name="Text Placeholder 2"/>
          <p:cNvSpPr>
            <a:spLocks noGrp="1"/>
          </p:cNvSpPr>
          <p:nvPr>
            <p:ph type="body" idx="1"/>
          </p:nvPr>
        </p:nvSpPr>
        <p:spPr bwMode="gray">
          <a:xfrm>
            <a:off x="376238" y="3429000"/>
            <a:ext cx="7905750" cy="1566532"/>
          </a:xfrm>
        </p:spPr>
        <p:txBody>
          <a:bodyPr lIns="0" tIns="0" rIns="0" bIns="0">
            <a:noAutofit/>
          </a:bodyPr>
          <a:lstStyle>
            <a:lvl1pPr marL="0" indent="0">
              <a:lnSpc>
                <a:spcPct val="95000"/>
              </a:lnSpc>
              <a:spcAft>
                <a:spcPts val="0"/>
              </a:spcAft>
              <a:buNone/>
              <a:defRPr sz="385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
        <p:nvSpPr>
          <p:cNvPr id="10" name="CaseCode"/>
          <p:cNvSpPr txBox="1"/>
          <p:nvPr userDrawn="1"/>
        </p:nvSpPr>
        <p:spPr>
          <a:xfrm>
            <a:off x="4751388" y="6477002"/>
            <a:ext cx="3672420" cy="200055"/>
          </a:xfrm>
          <a:prstGeom prst="rect">
            <a:avLst/>
          </a:prstGeom>
          <a:noFill/>
        </p:spPr>
        <p:txBody>
          <a:bodyPr wrap="square" lIns="0" tIns="0" rIns="0" bIns="0" rtlCol="0">
            <a:spAutoFit/>
          </a:bodyPr>
          <a:lstStyle/>
          <a:p>
            <a:pPr algn="r">
              <a:buSzPct val="100000"/>
              <a:buFont typeface="Arial"/>
              <a:buNone/>
            </a:pPr>
            <a:r>
              <a:rPr lang="en-US" sz="650" dirty="0">
                <a:solidFill>
                  <a:prstClr val="white"/>
                </a:solidFill>
              </a:rPr>
              <a:t>Presentation title</a:t>
            </a:r>
            <a:br>
              <a:rPr lang="en-US" sz="650" dirty="0">
                <a:solidFill>
                  <a:prstClr val="white"/>
                </a:solidFill>
              </a:rPr>
            </a:br>
            <a:r>
              <a:rPr lang="en-US" sz="650" dirty="0">
                <a:solidFill>
                  <a:prstClr val="white"/>
                </a:solidFill>
              </a:rPr>
              <a:t>[To edit, click View &gt; Slide Master &gt; Slide master1]</a:t>
            </a:r>
          </a:p>
        </p:txBody>
      </p:sp>
      <p:sp>
        <p:nvSpPr>
          <p:cNvPr id="11" name="Copyright"/>
          <p:cNvSpPr txBox="1"/>
          <p:nvPr userDrawn="1"/>
        </p:nvSpPr>
        <p:spPr>
          <a:xfrm>
            <a:off x="376236" y="6477001"/>
            <a:ext cx="4016376" cy="100027"/>
          </a:xfrm>
          <a:prstGeom prst="rect">
            <a:avLst/>
          </a:prstGeom>
          <a:noFill/>
        </p:spPr>
        <p:txBody>
          <a:bodyPr wrap="square" lIns="0" tIns="0" rIns="0" bIns="0" rtlCol="0">
            <a:spAutoFit/>
          </a:bodyPr>
          <a:lstStyle/>
          <a:p>
            <a:pPr>
              <a:spcBef>
                <a:spcPts val="600"/>
              </a:spcBef>
              <a:buSzPct val="100000"/>
              <a:buFont typeface="Arial"/>
              <a:buNone/>
            </a:pPr>
            <a:r>
              <a:rPr lang="en-US" sz="650" dirty="0">
                <a:solidFill>
                  <a:prstClr val="white"/>
                </a:solidFill>
              </a:rPr>
              <a:t>Copyright © 2016 Deloitte Development LLC. All rights reserved.</a:t>
            </a:r>
          </a:p>
        </p:txBody>
      </p:sp>
      <p:sp>
        <p:nvSpPr>
          <p:cNvPr id="12" name="TextBox 11"/>
          <p:cNvSpPr txBox="1"/>
          <p:nvPr userDrawn="1"/>
        </p:nvSpPr>
        <p:spPr>
          <a:xfrm>
            <a:off x="8536783" y="6477002"/>
            <a:ext cx="230981" cy="100027"/>
          </a:xfrm>
          <a:prstGeom prst="rect">
            <a:avLst/>
          </a:prstGeom>
          <a:noFill/>
        </p:spPr>
        <p:txBody>
          <a:bodyPr wrap="square" lIns="0" tIns="0" rIns="0" bIns="0" rtlCol="0">
            <a:spAutoFit/>
          </a:bodyPr>
          <a:lstStyle/>
          <a:p>
            <a:pPr algn="r">
              <a:spcBef>
                <a:spcPts val="600"/>
              </a:spcBef>
              <a:buSzPct val="100000"/>
              <a:buFont typeface="Arial"/>
              <a:buNone/>
            </a:pPr>
            <a:fld id="{C58DF478-B544-4ED8-9ED4-6A2648E2D233}" type="slidenum">
              <a:rPr lang="en-US" sz="650">
                <a:solidFill>
                  <a:prstClr val="white"/>
                </a:solidFill>
              </a:rPr>
              <a:pPr algn="r">
                <a:spcBef>
                  <a:spcPts val="600"/>
                </a:spcBef>
                <a:buSzPct val="100000"/>
                <a:buFont typeface="Arial"/>
                <a:buNone/>
              </a:pPr>
              <a:t>‹#›</a:t>
            </a:fld>
            <a:endParaRPr lang="en-US" sz="650" dirty="0">
              <a:solidFill>
                <a:prstClr val="white"/>
              </a:solidFill>
            </a:endParaRPr>
          </a:p>
        </p:txBody>
      </p:sp>
    </p:spTree>
    <p:extLst>
      <p:ext uri="{BB962C8B-B14F-4D97-AF65-F5344CB8AC3E}">
        <p14:creationId xmlns:p14="http://schemas.microsoft.com/office/powerpoint/2010/main" val="536829459"/>
      </p:ext>
    </p:extLst>
  </p:cSld>
  <p:clrMapOvr>
    <a:masterClrMapping/>
  </p:clrMapOvr>
  <p:transition>
    <p:fade/>
  </p:transition>
  <p:extLst mod="1">
    <p:ext uri="{DCECCB84-F9BA-43D5-87BE-67443E8EF086}">
      <p15:sldGuideLst xmlns:p15="http://schemas.microsoft.com/office/powerpoint/2012/main">
        <p15:guide id="1" orient="horz" pos="2160" userDrawn="1">
          <p15:clr>
            <a:srgbClr val="FBAE40"/>
          </p15:clr>
        </p15:guide>
      </p15:sldGuideLst>
    </p:ext>
  </p:extLst>
</p:sldLayout>
</file>

<file path=ppt/slideLayouts/slideLayout128.xml><?xml version="1.0" encoding="utf-8"?>
<p:sldLayout xmlns:a="http://schemas.openxmlformats.org/drawingml/2006/main" xmlns:r="http://schemas.openxmlformats.org/officeDocument/2006/relationships" xmlns:p="http://schemas.openxmlformats.org/presentationml/2006/main" showMasterSp="0" preserve="1" userDrawn="1">
  <p:cSld name="Divider - Deloitte black">
    <p:bg bwMode="gray">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376238" y="1705671"/>
            <a:ext cx="7905750"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3" name="Text Placeholder 2"/>
          <p:cNvSpPr>
            <a:spLocks noGrp="1"/>
          </p:cNvSpPr>
          <p:nvPr>
            <p:ph type="body" idx="1"/>
          </p:nvPr>
        </p:nvSpPr>
        <p:spPr bwMode="gray">
          <a:xfrm>
            <a:off x="376238" y="3429000"/>
            <a:ext cx="7905750" cy="1566532"/>
          </a:xfrm>
        </p:spPr>
        <p:txBody>
          <a:bodyPr lIns="0" tIns="0" rIns="0" bIns="0">
            <a:noAutofit/>
          </a:bodyPr>
          <a:lstStyle>
            <a:lvl1pPr marL="0" indent="0">
              <a:lnSpc>
                <a:spcPct val="95000"/>
              </a:lnSpc>
              <a:spcAft>
                <a:spcPts val="0"/>
              </a:spcAft>
              <a:buNone/>
              <a:defRPr sz="385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
        <p:nvSpPr>
          <p:cNvPr id="10" name="CaseCode"/>
          <p:cNvSpPr txBox="1"/>
          <p:nvPr userDrawn="1"/>
        </p:nvSpPr>
        <p:spPr>
          <a:xfrm>
            <a:off x="4751388" y="6477002"/>
            <a:ext cx="3672420" cy="200055"/>
          </a:xfrm>
          <a:prstGeom prst="rect">
            <a:avLst/>
          </a:prstGeom>
          <a:noFill/>
        </p:spPr>
        <p:txBody>
          <a:bodyPr wrap="square" lIns="0" tIns="0" rIns="0" bIns="0" rtlCol="0">
            <a:spAutoFit/>
          </a:bodyPr>
          <a:lstStyle/>
          <a:p>
            <a:pPr algn="r">
              <a:buSzPct val="100000"/>
              <a:buFont typeface="Arial"/>
              <a:buNone/>
            </a:pPr>
            <a:r>
              <a:rPr lang="en-US" sz="650" dirty="0">
                <a:solidFill>
                  <a:prstClr val="white"/>
                </a:solidFill>
              </a:rPr>
              <a:t>Presentation title</a:t>
            </a:r>
            <a:br>
              <a:rPr lang="en-US" sz="650" dirty="0">
                <a:solidFill>
                  <a:prstClr val="white"/>
                </a:solidFill>
              </a:rPr>
            </a:br>
            <a:r>
              <a:rPr lang="en-US" sz="650" dirty="0">
                <a:solidFill>
                  <a:prstClr val="white"/>
                </a:solidFill>
              </a:rPr>
              <a:t>[To edit, click View &gt; Slide Master &gt; Slide master1]</a:t>
            </a:r>
          </a:p>
        </p:txBody>
      </p:sp>
      <p:sp>
        <p:nvSpPr>
          <p:cNvPr id="11" name="Copyright"/>
          <p:cNvSpPr txBox="1"/>
          <p:nvPr userDrawn="1"/>
        </p:nvSpPr>
        <p:spPr>
          <a:xfrm>
            <a:off x="376236" y="6477001"/>
            <a:ext cx="4016376" cy="100027"/>
          </a:xfrm>
          <a:prstGeom prst="rect">
            <a:avLst/>
          </a:prstGeom>
          <a:noFill/>
        </p:spPr>
        <p:txBody>
          <a:bodyPr wrap="square" lIns="0" tIns="0" rIns="0" bIns="0" rtlCol="0">
            <a:spAutoFit/>
          </a:bodyPr>
          <a:lstStyle/>
          <a:p>
            <a:pPr>
              <a:spcBef>
                <a:spcPts val="600"/>
              </a:spcBef>
              <a:buSzPct val="100000"/>
              <a:buFont typeface="Arial"/>
              <a:buNone/>
            </a:pPr>
            <a:r>
              <a:rPr lang="en-US" sz="650" dirty="0">
                <a:solidFill>
                  <a:prstClr val="white"/>
                </a:solidFill>
              </a:rPr>
              <a:t>Copyright © 2016 Deloitte Development LLC. All rights reserved.</a:t>
            </a:r>
          </a:p>
        </p:txBody>
      </p:sp>
      <p:sp>
        <p:nvSpPr>
          <p:cNvPr id="12" name="TextBox 11"/>
          <p:cNvSpPr txBox="1"/>
          <p:nvPr userDrawn="1"/>
        </p:nvSpPr>
        <p:spPr>
          <a:xfrm>
            <a:off x="8536783" y="6477002"/>
            <a:ext cx="230981" cy="100027"/>
          </a:xfrm>
          <a:prstGeom prst="rect">
            <a:avLst/>
          </a:prstGeom>
          <a:noFill/>
        </p:spPr>
        <p:txBody>
          <a:bodyPr wrap="square" lIns="0" tIns="0" rIns="0" bIns="0" rtlCol="0">
            <a:spAutoFit/>
          </a:bodyPr>
          <a:lstStyle/>
          <a:p>
            <a:pPr algn="r">
              <a:spcBef>
                <a:spcPts val="600"/>
              </a:spcBef>
              <a:buSzPct val="100000"/>
              <a:buFont typeface="Arial"/>
              <a:buNone/>
            </a:pPr>
            <a:fld id="{C58DF478-B544-4ED8-9ED4-6A2648E2D233}" type="slidenum">
              <a:rPr lang="en-US" sz="650">
                <a:solidFill>
                  <a:prstClr val="white"/>
                </a:solidFill>
              </a:rPr>
              <a:pPr algn="r">
                <a:spcBef>
                  <a:spcPts val="600"/>
                </a:spcBef>
                <a:buSzPct val="100000"/>
                <a:buFont typeface="Arial"/>
                <a:buNone/>
              </a:pPr>
              <a:t>‹#›</a:t>
            </a:fld>
            <a:endParaRPr lang="en-US" sz="650" dirty="0">
              <a:solidFill>
                <a:prstClr val="white"/>
              </a:solidFill>
            </a:endParaRPr>
          </a:p>
        </p:txBody>
      </p:sp>
    </p:spTree>
    <p:extLst>
      <p:ext uri="{BB962C8B-B14F-4D97-AF65-F5344CB8AC3E}">
        <p14:creationId xmlns:p14="http://schemas.microsoft.com/office/powerpoint/2010/main" val="2778316886"/>
      </p:ext>
    </p:extLst>
  </p:cSld>
  <p:clrMapOvr>
    <a:masterClrMapping/>
  </p:clrMapOvr>
  <p:transition>
    <p:fade/>
  </p:transition>
  <p:extLst mod="1">
    <p:ext uri="{DCECCB84-F9BA-43D5-87BE-67443E8EF086}">
      <p15:sldGuideLst xmlns:p15="http://schemas.microsoft.com/office/powerpoint/2012/main">
        <p15:guide id="1" orient="horz" pos="2160" userDrawn="1">
          <p15:clr>
            <a:srgbClr val="FBAE40"/>
          </p15:clr>
        </p15:guide>
      </p15:sldGuideLst>
    </p:ext>
  </p:extLst>
</p:sldLayout>
</file>

<file path=ppt/slideLayouts/slideLayout129.xml><?xml version="1.0" encoding="utf-8"?>
<p:sldLayout xmlns:a="http://schemas.openxmlformats.org/drawingml/2006/main" xmlns:r="http://schemas.openxmlformats.org/officeDocument/2006/relationships" xmlns:p="http://schemas.openxmlformats.org/presentationml/2006/main" preserve="1" userDrawn="1">
  <p:cSld name="Divider - Deloitte white">
    <p:bg bwMode="gray">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376238" y="1705671"/>
            <a:ext cx="7905750" cy="1592403"/>
          </a:xfrm>
        </p:spPr>
        <p:txBody>
          <a:bodyPr anchor="b"/>
          <a:lstStyle>
            <a:lvl1pPr>
              <a:lnSpc>
                <a:spcPct val="95000"/>
              </a:lnSpc>
              <a:defRPr sz="3850" b="1">
                <a:solidFill>
                  <a:schemeClr val="tx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3" name="Text Placeholder 2"/>
          <p:cNvSpPr>
            <a:spLocks noGrp="1"/>
          </p:cNvSpPr>
          <p:nvPr>
            <p:ph type="body" idx="1"/>
          </p:nvPr>
        </p:nvSpPr>
        <p:spPr bwMode="gray">
          <a:xfrm>
            <a:off x="376238" y="3429000"/>
            <a:ext cx="7905750" cy="1566532"/>
          </a:xfrm>
        </p:spPr>
        <p:txBody>
          <a:bodyPr lIns="0" tIns="0" rIns="0" bIns="0">
            <a:noAutofit/>
          </a:bodyPr>
          <a:lstStyle>
            <a:lvl1pPr marL="0" indent="0">
              <a:lnSpc>
                <a:spcPct val="95000"/>
              </a:lnSpc>
              <a:spcAft>
                <a:spcPts val="0"/>
              </a:spcAft>
              <a:buNone/>
              <a:defRPr sz="385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Tree>
    <p:extLst>
      <p:ext uri="{BB962C8B-B14F-4D97-AF65-F5344CB8AC3E}">
        <p14:creationId xmlns:p14="http://schemas.microsoft.com/office/powerpoint/2010/main" val="655567223"/>
      </p:ext>
    </p:extLst>
  </p:cSld>
  <p:clrMapOvr>
    <a:masterClrMapping/>
  </p:clrMapOvr>
  <p:transition>
    <p:fade/>
  </p:transition>
  <p:extLst mod="1">
    <p:ext uri="{DCECCB84-F9BA-43D5-87BE-67443E8EF086}">
      <p15:sldGuideLst xmlns:p15="http://schemas.microsoft.com/office/powerpoint/2012/main">
        <p15:guide id="1" orient="horz" pos="216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Key statement teal">
    <p:bg>
      <p:bgPr>
        <a:solidFill>
          <a:schemeClr val="accent5"/>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76239" y="1628776"/>
            <a:ext cx="6958012" cy="4752975"/>
          </a:xfrm>
          <a:prstGeom prst="rect">
            <a:avLst/>
          </a:prstGeom>
        </p:spPr>
        <p:txBody>
          <a:bodyPr>
            <a:normAutofit/>
          </a:bodyPr>
          <a:lstStyle>
            <a:lvl1pPr>
              <a:spcBef>
                <a:spcPts val="3600"/>
              </a:spcBef>
              <a:defRPr sz="2800">
                <a:solidFill>
                  <a:schemeClr val="bg1"/>
                </a:solidFill>
              </a:defRPr>
            </a:lvl1pPr>
            <a:lvl2pPr marL="457200" indent="-457200">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noProof="0"/>
              <a:t>Click to edit Master text styles</a:t>
            </a:r>
          </a:p>
        </p:txBody>
      </p:sp>
      <p:sp>
        <p:nvSpPr>
          <p:cNvPr id="11" name="TextBox 10"/>
          <p:cNvSpPr txBox="1"/>
          <p:nvPr userDrawn="1"/>
        </p:nvSpPr>
        <p:spPr>
          <a:xfrm>
            <a:off x="376239" y="6477002"/>
            <a:ext cx="4016375" cy="100027"/>
          </a:xfrm>
          <a:prstGeom prst="rect">
            <a:avLst/>
          </a:prstGeom>
          <a:noFill/>
        </p:spPr>
        <p:txBody>
          <a:bodyPr wrap="square" lIns="0" tIns="0" rIns="0" bIns="0" rtlCol="0">
            <a:spAutoFit/>
          </a:bodyPr>
          <a:lstStyle/>
          <a:p>
            <a:pPr>
              <a:spcBef>
                <a:spcPts val="600"/>
              </a:spcBef>
              <a:buSzPct val="100000"/>
              <a:buFont typeface="Arial"/>
              <a:buNone/>
            </a:pPr>
            <a:r>
              <a:rPr lang="en-US" sz="650" dirty="0">
                <a:solidFill>
                  <a:prstClr val="white"/>
                </a:solidFill>
              </a:rPr>
              <a:t>Copyright © 2016 Deloitte Development LLC. All rights reserved.</a:t>
            </a:r>
          </a:p>
        </p:txBody>
      </p:sp>
      <p:sp>
        <p:nvSpPr>
          <p:cNvPr id="12" name="TextBox 11"/>
          <p:cNvSpPr txBox="1"/>
          <p:nvPr userDrawn="1"/>
        </p:nvSpPr>
        <p:spPr>
          <a:xfrm>
            <a:off x="8536783" y="6477002"/>
            <a:ext cx="230981" cy="100027"/>
          </a:xfrm>
          <a:prstGeom prst="rect">
            <a:avLst/>
          </a:prstGeom>
          <a:noFill/>
        </p:spPr>
        <p:txBody>
          <a:bodyPr wrap="square" lIns="0" tIns="0" rIns="0" bIns="0" rtlCol="0">
            <a:spAutoFit/>
          </a:bodyPr>
          <a:lstStyle/>
          <a:p>
            <a:pPr algn="r">
              <a:spcBef>
                <a:spcPts val="600"/>
              </a:spcBef>
              <a:buSzPct val="100000"/>
              <a:buFont typeface="Arial"/>
              <a:buNone/>
            </a:pPr>
            <a:fld id="{C58DF478-B544-4ED8-9ED4-6A2648E2D233}" type="slidenum">
              <a:rPr lang="en-US" sz="650">
                <a:solidFill>
                  <a:prstClr val="white"/>
                </a:solidFill>
              </a:rPr>
              <a:pPr algn="r">
                <a:spcBef>
                  <a:spcPts val="600"/>
                </a:spcBef>
                <a:buSzPct val="100000"/>
                <a:buFont typeface="Arial"/>
                <a:buNone/>
              </a:pPr>
              <a:t>‹#›</a:t>
            </a:fld>
            <a:endParaRPr lang="en-US" sz="650" dirty="0">
              <a:solidFill>
                <a:prstClr val="white"/>
              </a:solidFill>
            </a:endParaRPr>
          </a:p>
        </p:txBody>
      </p:sp>
    </p:spTree>
    <p:extLst>
      <p:ext uri="{BB962C8B-B14F-4D97-AF65-F5344CB8AC3E}">
        <p14:creationId xmlns:p14="http://schemas.microsoft.com/office/powerpoint/2010/main" val="2754989718"/>
      </p:ext>
    </p:extLst>
  </p:cSld>
  <p:clrMapOvr>
    <a:masterClrMapping/>
  </p:clrMapOvr>
  <p:transition>
    <p:fade/>
  </p:transition>
</p:sldLayout>
</file>

<file path=ppt/slideLayouts/slideLayout130.xml><?xml version="1.0" encoding="utf-8"?>
<p:sldLayout xmlns:a="http://schemas.openxmlformats.org/drawingml/2006/main" xmlns:r="http://schemas.openxmlformats.org/officeDocument/2006/relationships" xmlns:p="http://schemas.openxmlformats.org/presentationml/2006/main" showMasterSp="0" preserve="1" userDrawn="1">
  <p:cSld name="Key statement dark green">
    <p:bg>
      <p:bgPr>
        <a:solidFill>
          <a:schemeClr val="accent2"/>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76239" y="1628776"/>
            <a:ext cx="6864277" cy="4752975"/>
          </a:xfrm>
          <a:prstGeom prst="rect">
            <a:avLst/>
          </a:prstGeom>
        </p:spPr>
        <p:txBody>
          <a:bodyPr>
            <a:noAutofit/>
          </a:bodyPr>
          <a:lstStyle>
            <a:lvl1pPr>
              <a:spcBef>
                <a:spcPts val="3600"/>
              </a:spcBef>
              <a:defRPr sz="2800">
                <a:solidFill>
                  <a:schemeClr val="bg1"/>
                </a:solidFill>
              </a:defRPr>
            </a:lvl1pPr>
            <a:lvl2pPr marL="457200" indent="-457200">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noProof="0"/>
              <a:t>Click to edit Master text styles</a:t>
            </a:r>
          </a:p>
        </p:txBody>
      </p:sp>
      <p:sp>
        <p:nvSpPr>
          <p:cNvPr id="10" name="CaseCode"/>
          <p:cNvSpPr txBox="1"/>
          <p:nvPr userDrawn="1"/>
        </p:nvSpPr>
        <p:spPr>
          <a:xfrm>
            <a:off x="4751388" y="6477002"/>
            <a:ext cx="3672420" cy="200055"/>
          </a:xfrm>
          <a:prstGeom prst="rect">
            <a:avLst/>
          </a:prstGeom>
          <a:noFill/>
        </p:spPr>
        <p:txBody>
          <a:bodyPr wrap="square" lIns="0" tIns="0" rIns="0" bIns="0" rtlCol="0">
            <a:spAutoFit/>
          </a:bodyPr>
          <a:lstStyle/>
          <a:p>
            <a:pPr algn="r">
              <a:buSzPct val="100000"/>
              <a:buFont typeface="Arial"/>
              <a:buNone/>
            </a:pPr>
            <a:r>
              <a:rPr lang="en-US" sz="650" dirty="0">
                <a:solidFill>
                  <a:prstClr val="white"/>
                </a:solidFill>
              </a:rPr>
              <a:t>Presentation title</a:t>
            </a:r>
            <a:br>
              <a:rPr lang="en-US" sz="650" dirty="0">
                <a:solidFill>
                  <a:prstClr val="white"/>
                </a:solidFill>
              </a:rPr>
            </a:br>
            <a:r>
              <a:rPr lang="en-US" sz="650" dirty="0">
                <a:solidFill>
                  <a:prstClr val="white"/>
                </a:solidFill>
              </a:rPr>
              <a:t>[To edit, click View &gt; Slide Master &gt; Slide master1]</a:t>
            </a:r>
          </a:p>
        </p:txBody>
      </p:sp>
      <p:sp>
        <p:nvSpPr>
          <p:cNvPr id="11" name="Copyright"/>
          <p:cNvSpPr txBox="1"/>
          <p:nvPr userDrawn="1"/>
        </p:nvSpPr>
        <p:spPr>
          <a:xfrm>
            <a:off x="376236" y="6477001"/>
            <a:ext cx="4016376" cy="100027"/>
          </a:xfrm>
          <a:prstGeom prst="rect">
            <a:avLst/>
          </a:prstGeom>
          <a:noFill/>
        </p:spPr>
        <p:txBody>
          <a:bodyPr wrap="square" lIns="0" tIns="0" rIns="0" bIns="0" rtlCol="0">
            <a:spAutoFit/>
          </a:bodyPr>
          <a:lstStyle/>
          <a:p>
            <a:pPr>
              <a:spcBef>
                <a:spcPts val="600"/>
              </a:spcBef>
              <a:buSzPct val="100000"/>
              <a:buFont typeface="Arial"/>
              <a:buNone/>
            </a:pPr>
            <a:r>
              <a:rPr lang="en-US" sz="650" dirty="0">
                <a:solidFill>
                  <a:prstClr val="white"/>
                </a:solidFill>
              </a:rPr>
              <a:t>Copyright © 2018 Deloitte Development LLC. All rights reserved.</a:t>
            </a:r>
          </a:p>
        </p:txBody>
      </p:sp>
      <p:sp>
        <p:nvSpPr>
          <p:cNvPr id="12" name="TextBox 11"/>
          <p:cNvSpPr txBox="1"/>
          <p:nvPr userDrawn="1"/>
        </p:nvSpPr>
        <p:spPr>
          <a:xfrm>
            <a:off x="8536783" y="6477002"/>
            <a:ext cx="230981" cy="100027"/>
          </a:xfrm>
          <a:prstGeom prst="rect">
            <a:avLst/>
          </a:prstGeom>
          <a:noFill/>
        </p:spPr>
        <p:txBody>
          <a:bodyPr wrap="square" lIns="0" tIns="0" rIns="0" bIns="0" rtlCol="0">
            <a:spAutoFit/>
          </a:bodyPr>
          <a:lstStyle/>
          <a:p>
            <a:pPr algn="r">
              <a:spcBef>
                <a:spcPts val="600"/>
              </a:spcBef>
              <a:buSzPct val="100000"/>
              <a:buFont typeface="Arial"/>
              <a:buNone/>
            </a:pPr>
            <a:fld id="{C58DF478-B544-4ED8-9ED4-6A2648E2D233}" type="slidenum">
              <a:rPr lang="en-US" sz="650">
                <a:solidFill>
                  <a:prstClr val="white"/>
                </a:solidFill>
              </a:rPr>
              <a:pPr algn="r">
                <a:spcBef>
                  <a:spcPts val="600"/>
                </a:spcBef>
                <a:buSzPct val="100000"/>
                <a:buFont typeface="Arial"/>
                <a:buNone/>
              </a:pPr>
              <a:t>‹#›</a:t>
            </a:fld>
            <a:endParaRPr lang="en-US" sz="650" dirty="0">
              <a:solidFill>
                <a:prstClr val="white"/>
              </a:solidFill>
            </a:endParaRPr>
          </a:p>
        </p:txBody>
      </p:sp>
    </p:spTree>
    <p:extLst>
      <p:ext uri="{BB962C8B-B14F-4D97-AF65-F5344CB8AC3E}">
        <p14:creationId xmlns:p14="http://schemas.microsoft.com/office/powerpoint/2010/main" val="4211554111"/>
      </p:ext>
    </p:extLst>
  </p:cSld>
  <p:clrMapOvr>
    <a:masterClrMapping/>
  </p:clrMapOvr>
  <p:transition>
    <p:fade/>
  </p:transition>
</p:sldLayout>
</file>

<file path=ppt/slideLayouts/slideLayout131.xml><?xml version="1.0" encoding="utf-8"?>
<p:sldLayout xmlns:a="http://schemas.openxmlformats.org/drawingml/2006/main" xmlns:r="http://schemas.openxmlformats.org/officeDocument/2006/relationships" xmlns:p="http://schemas.openxmlformats.org/presentationml/2006/main" showMasterSp="0" preserve="1" userDrawn="1">
  <p:cSld name="Key statement dark blue">
    <p:bg>
      <p:bgPr>
        <a:solidFill>
          <a:schemeClr val="accent4"/>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76239" y="1627200"/>
            <a:ext cx="6958012" cy="4759584"/>
          </a:xfrm>
          <a:prstGeom prst="rect">
            <a:avLst/>
          </a:prstGeom>
        </p:spPr>
        <p:txBody>
          <a:bodyPr>
            <a:noAutofit/>
          </a:bodyPr>
          <a:lstStyle>
            <a:lvl1pPr>
              <a:spcBef>
                <a:spcPts val="3600"/>
              </a:spcBef>
              <a:defRPr sz="2800">
                <a:solidFill>
                  <a:schemeClr val="bg1"/>
                </a:solidFill>
              </a:defRPr>
            </a:lvl1pPr>
            <a:lvl2pPr marL="457200" indent="-457200">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noProof="0"/>
              <a:t>Click to edit Master text styles</a:t>
            </a:r>
          </a:p>
        </p:txBody>
      </p:sp>
      <p:sp>
        <p:nvSpPr>
          <p:cNvPr id="10" name="CaseCode"/>
          <p:cNvSpPr txBox="1"/>
          <p:nvPr userDrawn="1"/>
        </p:nvSpPr>
        <p:spPr>
          <a:xfrm>
            <a:off x="4751388" y="6477002"/>
            <a:ext cx="3672420" cy="200055"/>
          </a:xfrm>
          <a:prstGeom prst="rect">
            <a:avLst/>
          </a:prstGeom>
          <a:noFill/>
        </p:spPr>
        <p:txBody>
          <a:bodyPr wrap="square" lIns="0" tIns="0" rIns="0" bIns="0" rtlCol="0">
            <a:spAutoFit/>
          </a:bodyPr>
          <a:lstStyle/>
          <a:p>
            <a:pPr algn="r">
              <a:buSzPct val="100000"/>
              <a:buFont typeface="Arial"/>
              <a:buNone/>
            </a:pPr>
            <a:r>
              <a:rPr lang="en-US" sz="650" dirty="0">
                <a:solidFill>
                  <a:prstClr val="white"/>
                </a:solidFill>
              </a:rPr>
              <a:t>Presentation title</a:t>
            </a:r>
            <a:br>
              <a:rPr lang="en-US" sz="650" dirty="0">
                <a:solidFill>
                  <a:prstClr val="white"/>
                </a:solidFill>
              </a:rPr>
            </a:br>
            <a:r>
              <a:rPr lang="en-US" sz="650" dirty="0">
                <a:solidFill>
                  <a:prstClr val="white"/>
                </a:solidFill>
              </a:rPr>
              <a:t>[To edit, click View &gt; Slide Master &gt; Slide master1]</a:t>
            </a:r>
          </a:p>
        </p:txBody>
      </p:sp>
      <p:sp>
        <p:nvSpPr>
          <p:cNvPr id="11" name="Copyright"/>
          <p:cNvSpPr txBox="1"/>
          <p:nvPr userDrawn="1"/>
        </p:nvSpPr>
        <p:spPr>
          <a:xfrm>
            <a:off x="376236" y="6477001"/>
            <a:ext cx="4016376" cy="100027"/>
          </a:xfrm>
          <a:prstGeom prst="rect">
            <a:avLst/>
          </a:prstGeom>
          <a:noFill/>
        </p:spPr>
        <p:txBody>
          <a:bodyPr wrap="square" lIns="0" tIns="0" rIns="0" bIns="0" rtlCol="0">
            <a:spAutoFit/>
          </a:bodyPr>
          <a:lstStyle/>
          <a:p>
            <a:pPr>
              <a:spcBef>
                <a:spcPts val="600"/>
              </a:spcBef>
              <a:buSzPct val="100000"/>
              <a:buFont typeface="Arial"/>
              <a:buNone/>
            </a:pPr>
            <a:r>
              <a:rPr lang="en-US" sz="650" dirty="0">
                <a:solidFill>
                  <a:prstClr val="white"/>
                </a:solidFill>
              </a:rPr>
              <a:t>Copyright © 2016 Deloitte Development LLC. All rights reserved.</a:t>
            </a:r>
          </a:p>
        </p:txBody>
      </p:sp>
      <p:sp>
        <p:nvSpPr>
          <p:cNvPr id="12" name="TextBox 11"/>
          <p:cNvSpPr txBox="1"/>
          <p:nvPr userDrawn="1"/>
        </p:nvSpPr>
        <p:spPr>
          <a:xfrm>
            <a:off x="8536783" y="6477002"/>
            <a:ext cx="230981" cy="100027"/>
          </a:xfrm>
          <a:prstGeom prst="rect">
            <a:avLst/>
          </a:prstGeom>
          <a:noFill/>
        </p:spPr>
        <p:txBody>
          <a:bodyPr wrap="square" lIns="0" tIns="0" rIns="0" bIns="0" rtlCol="0">
            <a:spAutoFit/>
          </a:bodyPr>
          <a:lstStyle/>
          <a:p>
            <a:pPr algn="r">
              <a:spcBef>
                <a:spcPts val="600"/>
              </a:spcBef>
              <a:buSzPct val="100000"/>
              <a:buFont typeface="Arial"/>
              <a:buNone/>
            </a:pPr>
            <a:fld id="{C58DF478-B544-4ED8-9ED4-6A2648E2D233}" type="slidenum">
              <a:rPr lang="en-US" sz="650">
                <a:solidFill>
                  <a:prstClr val="white"/>
                </a:solidFill>
              </a:rPr>
              <a:pPr algn="r">
                <a:spcBef>
                  <a:spcPts val="600"/>
                </a:spcBef>
                <a:buSzPct val="100000"/>
                <a:buFont typeface="Arial"/>
                <a:buNone/>
              </a:pPr>
              <a:t>‹#›</a:t>
            </a:fld>
            <a:endParaRPr lang="en-US" sz="650" dirty="0">
              <a:solidFill>
                <a:prstClr val="white"/>
              </a:solidFill>
            </a:endParaRPr>
          </a:p>
        </p:txBody>
      </p:sp>
    </p:spTree>
    <p:extLst>
      <p:ext uri="{BB962C8B-B14F-4D97-AF65-F5344CB8AC3E}">
        <p14:creationId xmlns:p14="http://schemas.microsoft.com/office/powerpoint/2010/main" val="700624458"/>
      </p:ext>
    </p:extLst>
  </p:cSld>
  <p:clrMapOvr>
    <a:masterClrMapping/>
  </p:clrMapOvr>
  <p:transition>
    <p:fade/>
  </p:transition>
</p:sldLayout>
</file>

<file path=ppt/slideLayouts/slideLayout132.xml><?xml version="1.0" encoding="utf-8"?>
<p:sldLayout xmlns:a="http://schemas.openxmlformats.org/drawingml/2006/main" xmlns:r="http://schemas.openxmlformats.org/officeDocument/2006/relationships" xmlns:p="http://schemas.openxmlformats.org/presentationml/2006/main" showMasterSp="0" preserve="1" userDrawn="1">
  <p:cSld name="Key statement teal">
    <p:bg>
      <p:bgPr>
        <a:solidFill>
          <a:schemeClr val="accent5"/>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76239" y="1628776"/>
            <a:ext cx="6958012" cy="4752975"/>
          </a:xfrm>
          <a:prstGeom prst="rect">
            <a:avLst/>
          </a:prstGeom>
        </p:spPr>
        <p:txBody>
          <a:bodyPr>
            <a:noAutofit/>
          </a:bodyPr>
          <a:lstStyle>
            <a:lvl1pPr>
              <a:spcBef>
                <a:spcPts val="3600"/>
              </a:spcBef>
              <a:defRPr sz="2800">
                <a:solidFill>
                  <a:schemeClr val="bg1"/>
                </a:solidFill>
              </a:defRPr>
            </a:lvl1pPr>
            <a:lvl2pPr marL="457200" indent="-457200">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noProof="0"/>
              <a:t>Click to edit Master text styles</a:t>
            </a:r>
          </a:p>
        </p:txBody>
      </p:sp>
      <p:sp>
        <p:nvSpPr>
          <p:cNvPr id="10" name="CaseCode"/>
          <p:cNvSpPr txBox="1"/>
          <p:nvPr userDrawn="1"/>
        </p:nvSpPr>
        <p:spPr>
          <a:xfrm>
            <a:off x="4751388" y="6477002"/>
            <a:ext cx="3672420" cy="200055"/>
          </a:xfrm>
          <a:prstGeom prst="rect">
            <a:avLst/>
          </a:prstGeom>
          <a:noFill/>
        </p:spPr>
        <p:txBody>
          <a:bodyPr wrap="square" lIns="0" tIns="0" rIns="0" bIns="0" rtlCol="0">
            <a:spAutoFit/>
          </a:bodyPr>
          <a:lstStyle/>
          <a:p>
            <a:pPr algn="r">
              <a:buSzPct val="100000"/>
              <a:buFont typeface="Arial"/>
              <a:buNone/>
            </a:pPr>
            <a:r>
              <a:rPr lang="en-US" sz="650" dirty="0">
                <a:solidFill>
                  <a:prstClr val="white"/>
                </a:solidFill>
              </a:rPr>
              <a:t>Presentation title</a:t>
            </a:r>
            <a:br>
              <a:rPr lang="en-US" sz="650" dirty="0">
                <a:solidFill>
                  <a:prstClr val="white"/>
                </a:solidFill>
              </a:rPr>
            </a:br>
            <a:r>
              <a:rPr lang="en-US" sz="650" dirty="0">
                <a:solidFill>
                  <a:prstClr val="white"/>
                </a:solidFill>
              </a:rPr>
              <a:t>[To edit, click View &gt; Slide Master &gt; Slide master1]</a:t>
            </a:r>
          </a:p>
        </p:txBody>
      </p:sp>
      <p:sp>
        <p:nvSpPr>
          <p:cNvPr id="11" name="Copyright"/>
          <p:cNvSpPr txBox="1"/>
          <p:nvPr userDrawn="1"/>
        </p:nvSpPr>
        <p:spPr>
          <a:xfrm>
            <a:off x="376236" y="6477001"/>
            <a:ext cx="4016376" cy="100027"/>
          </a:xfrm>
          <a:prstGeom prst="rect">
            <a:avLst/>
          </a:prstGeom>
          <a:noFill/>
        </p:spPr>
        <p:txBody>
          <a:bodyPr wrap="square" lIns="0" tIns="0" rIns="0" bIns="0" rtlCol="0">
            <a:spAutoFit/>
          </a:bodyPr>
          <a:lstStyle/>
          <a:p>
            <a:pPr>
              <a:spcBef>
                <a:spcPts val="600"/>
              </a:spcBef>
              <a:buSzPct val="100000"/>
              <a:buFont typeface="Arial"/>
              <a:buNone/>
            </a:pPr>
            <a:r>
              <a:rPr lang="en-US" sz="650" dirty="0">
                <a:solidFill>
                  <a:prstClr val="white"/>
                </a:solidFill>
              </a:rPr>
              <a:t>Copyright © 2016 Deloitte Development LLC. All rights reserved.</a:t>
            </a:r>
          </a:p>
        </p:txBody>
      </p:sp>
      <p:sp>
        <p:nvSpPr>
          <p:cNvPr id="12" name="TextBox 11"/>
          <p:cNvSpPr txBox="1"/>
          <p:nvPr userDrawn="1"/>
        </p:nvSpPr>
        <p:spPr>
          <a:xfrm>
            <a:off x="8536783" y="6477002"/>
            <a:ext cx="230981" cy="100027"/>
          </a:xfrm>
          <a:prstGeom prst="rect">
            <a:avLst/>
          </a:prstGeom>
          <a:noFill/>
        </p:spPr>
        <p:txBody>
          <a:bodyPr wrap="square" lIns="0" tIns="0" rIns="0" bIns="0" rtlCol="0">
            <a:spAutoFit/>
          </a:bodyPr>
          <a:lstStyle/>
          <a:p>
            <a:pPr algn="r">
              <a:spcBef>
                <a:spcPts val="600"/>
              </a:spcBef>
              <a:buSzPct val="100000"/>
              <a:buFont typeface="Arial"/>
              <a:buNone/>
            </a:pPr>
            <a:fld id="{C58DF478-B544-4ED8-9ED4-6A2648E2D233}" type="slidenum">
              <a:rPr lang="en-US" sz="650">
                <a:solidFill>
                  <a:prstClr val="white"/>
                </a:solidFill>
              </a:rPr>
              <a:pPr algn="r">
                <a:spcBef>
                  <a:spcPts val="600"/>
                </a:spcBef>
                <a:buSzPct val="100000"/>
                <a:buFont typeface="Arial"/>
                <a:buNone/>
              </a:pPr>
              <a:t>‹#›</a:t>
            </a:fld>
            <a:endParaRPr lang="en-US" sz="650" dirty="0">
              <a:solidFill>
                <a:prstClr val="white"/>
              </a:solidFill>
            </a:endParaRPr>
          </a:p>
        </p:txBody>
      </p:sp>
    </p:spTree>
    <p:extLst>
      <p:ext uri="{BB962C8B-B14F-4D97-AF65-F5344CB8AC3E}">
        <p14:creationId xmlns:p14="http://schemas.microsoft.com/office/powerpoint/2010/main" val="3437294306"/>
      </p:ext>
    </p:extLst>
  </p:cSld>
  <p:clrMapOvr>
    <a:masterClrMapping/>
  </p:clrMapOvr>
  <p:transition>
    <p:fade/>
  </p:transition>
</p:sldLayout>
</file>

<file path=ppt/slideLayouts/slideLayout133.xml><?xml version="1.0" encoding="utf-8"?>
<p:sldLayout xmlns:a="http://schemas.openxmlformats.org/drawingml/2006/main" xmlns:r="http://schemas.openxmlformats.org/officeDocument/2006/relationships" xmlns:p="http://schemas.openxmlformats.org/presentationml/2006/main" showMasterSp="0" preserve="1" userDrawn="1">
  <p:cSld name="Key statement black">
    <p:bg>
      <p:bgPr>
        <a:solidFill>
          <a:schemeClr val="tx1"/>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76239" y="1628776"/>
            <a:ext cx="6958012" cy="4752975"/>
          </a:xfrm>
          <a:prstGeom prst="rect">
            <a:avLst/>
          </a:prstGeom>
        </p:spPr>
        <p:txBody>
          <a:bodyPr>
            <a:noAutofit/>
          </a:bodyPr>
          <a:lstStyle>
            <a:lvl1pPr>
              <a:spcBef>
                <a:spcPts val="3600"/>
              </a:spcBef>
              <a:defRPr sz="2800">
                <a:solidFill>
                  <a:schemeClr val="bg1"/>
                </a:solidFill>
              </a:defRPr>
            </a:lvl1pPr>
            <a:lvl2pPr marL="457200" indent="-457200">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noProof="0"/>
              <a:t>Click to edit Master text styles</a:t>
            </a:r>
          </a:p>
        </p:txBody>
      </p:sp>
      <p:sp>
        <p:nvSpPr>
          <p:cNvPr id="10" name="CaseCode"/>
          <p:cNvSpPr txBox="1"/>
          <p:nvPr userDrawn="1"/>
        </p:nvSpPr>
        <p:spPr>
          <a:xfrm>
            <a:off x="4751388" y="6477002"/>
            <a:ext cx="3672420" cy="200055"/>
          </a:xfrm>
          <a:prstGeom prst="rect">
            <a:avLst/>
          </a:prstGeom>
          <a:noFill/>
        </p:spPr>
        <p:txBody>
          <a:bodyPr wrap="square" lIns="0" tIns="0" rIns="0" bIns="0" rtlCol="0">
            <a:spAutoFit/>
          </a:bodyPr>
          <a:lstStyle/>
          <a:p>
            <a:pPr algn="r">
              <a:buSzPct val="100000"/>
              <a:buFont typeface="Arial"/>
              <a:buNone/>
            </a:pPr>
            <a:r>
              <a:rPr lang="en-US" sz="650" dirty="0">
                <a:solidFill>
                  <a:prstClr val="white"/>
                </a:solidFill>
              </a:rPr>
              <a:t>Presentation title</a:t>
            </a:r>
            <a:br>
              <a:rPr lang="en-US" sz="650" dirty="0">
                <a:solidFill>
                  <a:prstClr val="white"/>
                </a:solidFill>
              </a:rPr>
            </a:br>
            <a:r>
              <a:rPr lang="en-US" sz="650" dirty="0">
                <a:solidFill>
                  <a:prstClr val="white"/>
                </a:solidFill>
              </a:rPr>
              <a:t>[To edit, click View &gt; Slide Master &gt; Slide master1]</a:t>
            </a:r>
          </a:p>
        </p:txBody>
      </p:sp>
      <p:sp>
        <p:nvSpPr>
          <p:cNvPr id="11" name="Copyright"/>
          <p:cNvSpPr txBox="1"/>
          <p:nvPr userDrawn="1"/>
        </p:nvSpPr>
        <p:spPr>
          <a:xfrm>
            <a:off x="376236" y="6477001"/>
            <a:ext cx="4016376" cy="100027"/>
          </a:xfrm>
          <a:prstGeom prst="rect">
            <a:avLst/>
          </a:prstGeom>
          <a:noFill/>
        </p:spPr>
        <p:txBody>
          <a:bodyPr wrap="square" lIns="0" tIns="0" rIns="0" bIns="0" rtlCol="0">
            <a:spAutoFit/>
          </a:bodyPr>
          <a:lstStyle/>
          <a:p>
            <a:pPr>
              <a:spcBef>
                <a:spcPts val="600"/>
              </a:spcBef>
              <a:buSzPct val="100000"/>
              <a:buFont typeface="Arial"/>
              <a:buNone/>
            </a:pPr>
            <a:r>
              <a:rPr lang="en-US" sz="650" dirty="0">
                <a:solidFill>
                  <a:prstClr val="white"/>
                </a:solidFill>
              </a:rPr>
              <a:t>Copyright © 2016 Deloitte Development LLC. All rights reserved.</a:t>
            </a:r>
          </a:p>
        </p:txBody>
      </p:sp>
      <p:sp>
        <p:nvSpPr>
          <p:cNvPr id="12" name="TextBox 11"/>
          <p:cNvSpPr txBox="1"/>
          <p:nvPr userDrawn="1"/>
        </p:nvSpPr>
        <p:spPr>
          <a:xfrm>
            <a:off x="8536783" y="6477002"/>
            <a:ext cx="230981" cy="100027"/>
          </a:xfrm>
          <a:prstGeom prst="rect">
            <a:avLst/>
          </a:prstGeom>
          <a:noFill/>
        </p:spPr>
        <p:txBody>
          <a:bodyPr wrap="square" lIns="0" tIns="0" rIns="0" bIns="0" rtlCol="0">
            <a:spAutoFit/>
          </a:bodyPr>
          <a:lstStyle/>
          <a:p>
            <a:pPr algn="r">
              <a:spcBef>
                <a:spcPts val="600"/>
              </a:spcBef>
              <a:buSzPct val="100000"/>
              <a:buFont typeface="Arial"/>
              <a:buNone/>
            </a:pPr>
            <a:fld id="{C58DF478-B544-4ED8-9ED4-6A2648E2D233}" type="slidenum">
              <a:rPr lang="en-US" sz="650">
                <a:solidFill>
                  <a:prstClr val="white"/>
                </a:solidFill>
              </a:rPr>
              <a:pPr algn="r">
                <a:spcBef>
                  <a:spcPts val="600"/>
                </a:spcBef>
                <a:buSzPct val="100000"/>
                <a:buFont typeface="Arial"/>
                <a:buNone/>
              </a:pPr>
              <a:t>‹#›</a:t>
            </a:fld>
            <a:endParaRPr lang="en-US" sz="650" dirty="0">
              <a:solidFill>
                <a:prstClr val="white"/>
              </a:solidFill>
            </a:endParaRPr>
          </a:p>
        </p:txBody>
      </p:sp>
    </p:spTree>
    <p:extLst>
      <p:ext uri="{BB962C8B-B14F-4D97-AF65-F5344CB8AC3E}">
        <p14:creationId xmlns:p14="http://schemas.microsoft.com/office/powerpoint/2010/main" val="37614672"/>
      </p:ext>
    </p:extLst>
  </p:cSld>
  <p:clrMapOvr>
    <a:masterClrMapping/>
  </p:clrMapOvr>
  <p:transition>
    <p:fade/>
  </p:transition>
</p:sldLayout>
</file>

<file path=ppt/slideLayouts/slideLayout134.xml><?xml version="1.0" encoding="utf-8"?>
<p:sldLayout xmlns:a="http://schemas.openxmlformats.org/drawingml/2006/main" xmlns:r="http://schemas.openxmlformats.org/officeDocument/2006/relationships" xmlns:p="http://schemas.openxmlformats.org/presentationml/2006/main" preserve="1" userDrawn="1">
  <p:cSld name="Key statement white">
    <p:bg>
      <p:bgRef idx="1001">
        <a:schemeClr val="bg1"/>
      </p:bgRef>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76239" y="1628776"/>
            <a:ext cx="6958012" cy="4752975"/>
          </a:xfrm>
          <a:prstGeom prst="rect">
            <a:avLst/>
          </a:prstGeom>
        </p:spPr>
        <p:txBody>
          <a:bodyPr>
            <a:noAutofit/>
          </a:bodyPr>
          <a:lstStyle>
            <a:lvl1pPr>
              <a:spcBef>
                <a:spcPts val="3600"/>
              </a:spcBef>
              <a:defRPr sz="2800">
                <a:solidFill>
                  <a:schemeClr val="tx1"/>
                </a:solidFill>
              </a:defRPr>
            </a:lvl1pPr>
            <a:lvl2pPr marL="457200" indent="-457200">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noProof="0"/>
              <a:t>Click to edit Master text styles</a:t>
            </a:r>
          </a:p>
        </p:txBody>
      </p:sp>
    </p:spTree>
    <p:extLst>
      <p:ext uri="{BB962C8B-B14F-4D97-AF65-F5344CB8AC3E}">
        <p14:creationId xmlns:p14="http://schemas.microsoft.com/office/powerpoint/2010/main" val="2413973563"/>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135.xml><?xml version="1.0" encoding="utf-8"?>
<p:sldLayout xmlns:a="http://schemas.openxmlformats.org/drawingml/2006/main" xmlns:r="http://schemas.openxmlformats.org/officeDocument/2006/relationships" xmlns:p="http://schemas.openxmlformats.org/presentationml/2006/main" preserve="1" userDrawn="1">
  <p:cSld name="Contents">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376239" y="1665289"/>
            <a:ext cx="6958012" cy="4716463"/>
          </a:xfrm>
          <a:prstGeom prst="rect">
            <a:avLst/>
          </a:prstGeom>
        </p:spPr>
        <p:txBody>
          <a:bodyPr/>
          <a:lstStyle>
            <a:lvl1pPr marL="0" indent="0" algn="l">
              <a:buFontTx/>
              <a:buNone/>
              <a:tabLst>
                <a:tab pos="6729413" algn="r"/>
              </a:tabLst>
              <a:defRPr/>
            </a:lvl1pPr>
            <a:lvl2pPr marL="127000" indent="-127000">
              <a:tabLst>
                <a:tab pos="6729413" algn="r"/>
              </a:tabLst>
              <a:defRPr/>
            </a:lvl2pPr>
            <a:lvl3pPr marL="279400" indent="-127000">
              <a:tabLst>
                <a:tab pos="6729413" algn="r"/>
              </a:tabLst>
              <a:defRPr/>
            </a:lvl3pPr>
            <a:lvl4pPr marL="431800" indent="-127000">
              <a:tabLst>
                <a:tab pos="6729413" algn="r"/>
              </a:tabLst>
              <a:defRPr/>
            </a:lvl4pPr>
            <a:lvl5pPr marL="584200" indent="-127000">
              <a:tabLst>
                <a:tab pos="5029200" algn="r"/>
              </a:tabLst>
              <a:defRPr baseline="0"/>
            </a:lvl5pPr>
            <a:lvl6pPr>
              <a:tabLst>
                <a:tab pos="6729413" algn="r"/>
              </a:tabLst>
              <a:defRPr/>
            </a:lvl6pPr>
            <a:lvl7pPr>
              <a:tabLst>
                <a:tab pos="6729413" algn="r"/>
              </a:tabLst>
              <a:defRPr/>
            </a:lvl7pPr>
            <a:lvl8pPr>
              <a:tabLst>
                <a:tab pos="6729413" algn="r"/>
              </a:tabLst>
              <a:defRPr/>
            </a:lvl8pPr>
            <a:lvl9pPr>
              <a:tabLst>
                <a:tab pos="6729413" algn="r"/>
              </a:tabLst>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Placeholder 1"/>
          <p:cNvSpPr>
            <a:spLocks noGrp="1"/>
          </p:cNvSpPr>
          <p:nvPr>
            <p:ph type="title" hasCustomPrompt="1"/>
          </p:nvPr>
        </p:nvSpPr>
        <p:spPr>
          <a:xfrm>
            <a:off x="376239" y="317501"/>
            <a:ext cx="8385174" cy="698501"/>
          </a:xfrm>
          <a:prstGeom prst="rect">
            <a:avLst/>
          </a:prstGeom>
        </p:spPr>
        <p:txBody>
          <a:bodyPr vert="horz" lIns="0" tIns="0" rIns="0" bIns="0" rtlCol="0" anchor="t" anchorCtr="0">
            <a:noAutofit/>
          </a:bodyPr>
          <a:lstStyle>
            <a:lvl1pPr>
              <a:defRPr/>
            </a:lvl1pPr>
          </a:lstStyle>
          <a:p>
            <a:r>
              <a:rPr lang="en-US" dirty="0"/>
              <a:t>Click to add title</a:t>
            </a:r>
          </a:p>
        </p:txBody>
      </p:sp>
    </p:spTree>
    <p:extLst>
      <p:ext uri="{BB962C8B-B14F-4D97-AF65-F5344CB8AC3E}">
        <p14:creationId xmlns:p14="http://schemas.microsoft.com/office/powerpoint/2010/main" val="2831267938"/>
      </p:ext>
    </p:extLst>
  </p:cSld>
  <p:clrMapOvr>
    <a:masterClrMapping/>
  </p:clrMapOvr>
  <p:transition>
    <p:fade/>
  </p:transition>
</p:sldLayout>
</file>

<file path=ppt/slideLayouts/slideLayout136.xml><?xml version="1.0" encoding="utf-8"?>
<p:sldLayout xmlns:a="http://schemas.openxmlformats.org/drawingml/2006/main" xmlns:r="http://schemas.openxmlformats.org/officeDocument/2006/relationships" xmlns:p="http://schemas.openxmlformats.org/presentationml/2006/main" preserve="1" userDrawn="1">
  <p:cSld name="Contents with image">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376238" y="317501"/>
            <a:ext cx="8391525" cy="698500"/>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5" name="Picture Placeholder 9"/>
          <p:cNvSpPr>
            <a:spLocks noGrp="1"/>
          </p:cNvSpPr>
          <p:nvPr>
            <p:ph type="pic" sz="quarter" idx="15"/>
          </p:nvPr>
        </p:nvSpPr>
        <p:spPr>
          <a:xfrm>
            <a:off x="4087763" y="1701801"/>
            <a:ext cx="4680000" cy="4679950"/>
          </a:xfrm>
        </p:spPr>
        <p:txBody>
          <a:bodyPr/>
          <a:lstStyle/>
          <a:p>
            <a:r>
              <a:rPr lang="en-US" noProof="0" dirty="0"/>
              <a:t>Click icon to add picture</a:t>
            </a:r>
          </a:p>
        </p:txBody>
      </p:sp>
      <p:sp>
        <p:nvSpPr>
          <p:cNvPr id="6" name="Content Placeholder 3"/>
          <p:cNvSpPr>
            <a:spLocks noGrp="1"/>
          </p:cNvSpPr>
          <p:nvPr>
            <p:ph sz="quarter" idx="10"/>
          </p:nvPr>
        </p:nvSpPr>
        <p:spPr>
          <a:xfrm>
            <a:off x="376239" y="1665289"/>
            <a:ext cx="3342322" cy="4716463"/>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275295066"/>
      </p:ext>
    </p:extLst>
  </p:cSld>
  <p:clrMapOvr>
    <a:masterClrMapping/>
  </p:clrMapOvr>
  <p:transition>
    <p:fade/>
  </p:transition>
</p:sldLayout>
</file>

<file path=ppt/slideLayouts/slideLayout137.xml><?xml version="1.0" encoding="utf-8"?>
<p:sldLayout xmlns:a="http://schemas.openxmlformats.org/drawingml/2006/main" xmlns:r="http://schemas.openxmlformats.org/officeDocument/2006/relationships" xmlns:p="http://schemas.openxmlformats.org/presentationml/2006/main" preserve="1" userDrawn="1">
  <p:cSld name="Title &amp; 1 column text">
    <p:spTree>
      <p:nvGrpSpPr>
        <p:cNvPr id="1" name=""/>
        <p:cNvGrpSpPr/>
        <p:nvPr/>
      </p:nvGrpSpPr>
      <p:grpSpPr>
        <a:xfrm>
          <a:off x="0" y="0"/>
          <a:ext cx="0" cy="0"/>
          <a:chOff x="0" y="0"/>
          <a:chExt cx="0" cy="0"/>
        </a:xfrm>
      </p:grpSpPr>
      <p:sp>
        <p:nvSpPr>
          <p:cNvPr id="2" name="Title 1"/>
          <p:cNvSpPr>
            <a:spLocks noGrp="1"/>
          </p:cNvSpPr>
          <p:nvPr>
            <p:ph type="title"/>
          </p:nvPr>
        </p:nvSpPr>
        <p:spPr>
          <a:xfrm>
            <a:off x="376238" y="317501"/>
            <a:ext cx="8391525" cy="698500"/>
          </a:xfrm>
        </p:spPr>
        <p:txBody>
          <a:bodyPr/>
          <a:lstStyle/>
          <a:p>
            <a:r>
              <a:rPr lang="en-US" noProof="0"/>
              <a:t>Click to edit Master title style</a:t>
            </a:r>
            <a:endParaRPr lang="en-US" noProof="0" dirty="0"/>
          </a:p>
        </p:txBody>
      </p:sp>
      <p:sp>
        <p:nvSpPr>
          <p:cNvPr id="14" name="Text Placeholder 18"/>
          <p:cNvSpPr>
            <a:spLocks noGrp="1"/>
          </p:cNvSpPr>
          <p:nvPr>
            <p:ph idx="1"/>
          </p:nvPr>
        </p:nvSpPr>
        <p:spPr>
          <a:xfrm>
            <a:off x="376238" y="1665289"/>
            <a:ext cx="8374062" cy="4716463"/>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2860161765"/>
      </p:ext>
    </p:extLst>
  </p:cSld>
  <p:clrMapOvr>
    <a:masterClrMapping/>
  </p:clrMapOvr>
  <p:transition>
    <p:fade/>
  </p:transition>
</p:sldLayout>
</file>

<file path=ppt/slideLayouts/slideLayout138.xml><?xml version="1.0" encoding="utf-8"?>
<p:sldLayout xmlns:a="http://schemas.openxmlformats.org/drawingml/2006/main" xmlns:r="http://schemas.openxmlformats.org/officeDocument/2006/relationships" xmlns:p="http://schemas.openxmlformats.org/presentationml/2006/main" preserve="1" userDrawn="1">
  <p:cSld name="Title, subtitle &amp; 1 column text">
    <p:spTree>
      <p:nvGrpSpPr>
        <p:cNvPr id="1" name=""/>
        <p:cNvGrpSpPr/>
        <p:nvPr/>
      </p:nvGrpSpPr>
      <p:grpSpPr>
        <a:xfrm>
          <a:off x="0" y="0"/>
          <a:ext cx="0" cy="0"/>
          <a:chOff x="0" y="0"/>
          <a:chExt cx="0" cy="0"/>
        </a:xfrm>
      </p:grpSpPr>
      <p:sp>
        <p:nvSpPr>
          <p:cNvPr id="9" name="Text Placeholder 8"/>
          <p:cNvSpPr>
            <a:spLocks noGrp="1"/>
          </p:cNvSpPr>
          <p:nvPr>
            <p:ph type="body" sz="quarter" idx="13" hasCustomPrompt="1"/>
          </p:nvPr>
        </p:nvSpPr>
        <p:spPr>
          <a:xfrm>
            <a:off x="376239" y="651600"/>
            <a:ext cx="8371762"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
        <p:nvSpPr>
          <p:cNvPr id="14" name="Title Placeholder 1"/>
          <p:cNvSpPr>
            <a:spLocks noGrp="1"/>
          </p:cNvSpPr>
          <p:nvPr>
            <p:ph type="title"/>
          </p:nvPr>
        </p:nvSpPr>
        <p:spPr>
          <a:xfrm>
            <a:off x="376239" y="317501"/>
            <a:ext cx="8371762" cy="334101"/>
          </a:xfrm>
          <a:prstGeom prst="rect">
            <a:avLst/>
          </a:prstGeom>
        </p:spPr>
        <p:txBody>
          <a:bodyPr vert="horz" lIns="0" tIns="0" rIns="0" bIns="0" rtlCol="0" anchor="t" anchorCtr="0">
            <a:noAutofit/>
          </a:bodyPr>
          <a:lstStyle>
            <a:lvl1pPr>
              <a:defRPr/>
            </a:lvl1pPr>
          </a:lstStyle>
          <a:p>
            <a:r>
              <a:rPr lang="en-US" noProof="0"/>
              <a:t>Click to edit Master title style</a:t>
            </a:r>
            <a:endParaRPr lang="en-US" noProof="0" dirty="0"/>
          </a:p>
        </p:txBody>
      </p:sp>
      <p:sp>
        <p:nvSpPr>
          <p:cNvPr id="8" name="Text Placeholder 18"/>
          <p:cNvSpPr>
            <a:spLocks noGrp="1"/>
          </p:cNvSpPr>
          <p:nvPr>
            <p:ph idx="1"/>
          </p:nvPr>
        </p:nvSpPr>
        <p:spPr>
          <a:xfrm>
            <a:off x="376238" y="1665290"/>
            <a:ext cx="8374062" cy="4713911"/>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2318380288"/>
      </p:ext>
    </p:extLst>
  </p:cSld>
  <p:clrMapOvr>
    <a:masterClrMapping/>
  </p:clrMapOvr>
  <p:transition>
    <p:fade/>
  </p:transition>
</p:sldLayout>
</file>

<file path=ppt/slideLayouts/slideLayout139.xml><?xml version="1.0" encoding="utf-8"?>
<p:sldLayout xmlns:a="http://schemas.openxmlformats.org/drawingml/2006/main" xmlns:r="http://schemas.openxmlformats.org/officeDocument/2006/relationships" xmlns:p="http://schemas.openxmlformats.org/presentationml/2006/main" preserve="1" userDrawn="1">
  <p:cSld name="Title, subtitle &amp; 1 column - large">
    <p:spTree>
      <p:nvGrpSpPr>
        <p:cNvPr id="1" name=""/>
        <p:cNvGrpSpPr/>
        <p:nvPr/>
      </p:nvGrpSpPr>
      <p:grpSpPr>
        <a:xfrm>
          <a:off x="0" y="0"/>
          <a:ext cx="0" cy="0"/>
          <a:chOff x="0" y="0"/>
          <a:chExt cx="0" cy="0"/>
        </a:xfrm>
      </p:grpSpPr>
      <p:sp>
        <p:nvSpPr>
          <p:cNvPr id="9" name="Text Placeholder 8"/>
          <p:cNvSpPr>
            <a:spLocks noGrp="1"/>
          </p:cNvSpPr>
          <p:nvPr>
            <p:ph type="body" sz="quarter" idx="13" hasCustomPrompt="1"/>
          </p:nvPr>
        </p:nvSpPr>
        <p:spPr>
          <a:xfrm>
            <a:off x="376239" y="651600"/>
            <a:ext cx="8371762"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
        <p:nvSpPr>
          <p:cNvPr id="14" name="Title Placeholder 1"/>
          <p:cNvSpPr>
            <a:spLocks noGrp="1"/>
          </p:cNvSpPr>
          <p:nvPr>
            <p:ph type="title"/>
          </p:nvPr>
        </p:nvSpPr>
        <p:spPr>
          <a:xfrm>
            <a:off x="376239" y="317501"/>
            <a:ext cx="8371762" cy="334101"/>
          </a:xfrm>
          <a:prstGeom prst="rect">
            <a:avLst/>
          </a:prstGeom>
        </p:spPr>
        <p:txBody>
          <a:bodyPr vert="horz" lIns="0" tIns="0" rIns="0" bIns="0" rtlCol="0" anchor="t" anchorCtr="0">
            <a:noAutofit/>
          </a:bodyPr>
          <a:lstStyle>
            <a:lvl1pPr>
              <a:defRPr/>
            </a:lvl1pPr>
          </a:lstStyle>
          <a:p>
            <a:r>
              <a:rPr lang="en-US" noProof="0"/>
              <a:t>Click to edit Master title style</a:t>
            </a:r>
            <a:endParaRPr lang="en-US" noProof="0" dirty="0"/>
          </a:p>
        </p:txBody>
      </p:sp>
      <p:sp>
        <p:nvSpPr>
          <p:cNvPr id="8" name="Text Placeholder 18"/>
          <p:cNvSpPr>
            <a:spLocks noGrp="1"/>
          </p:cNvSpPr>
          <p:nvPr>
            <p:ph idx="1"/>
          </p:nvPr>
        </p:nvSpPr>
        <p:spPr>
          <a:xfrm>
            <a:off x="376238" y="1700213"/>
            <a:ext cx="8374062" cy="4678986"/>
          </a:xfrm>
          <a:prstGeom prst="rect">
            <a:avLst/>
          </a:prstGeom>
        </p:spPr>
        <p:txBody>
          <a:bodyPr vert="horz" lIns="0" tIns="0" rIns="0" bIns="0" rtlCol="0">
            <a:no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2642094457"/>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Key statement black">
    <p:bg>
      <p:bgPr>
        <a:solidFill>
          <a:schemeClr val="tx1"/>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76239" y="1628776"/>
            <a:ext cx="6958012" cy="4752975"/>
          </a:xfrm>
          <a:prstGeom prst="rect">
            <a:avLst/>
          </a:prstGeom>
        </p:spPr>
        <p:txBody>
          <a:bodyPr>
            <a:normAutofit/>
          </a:bodyPr>
          <a:lstStyle>
            <a:lvl1pPr>
              <a:spcBef>
                <a:spcPts val="3600"/>
              </a:spcBef>
              <a:defRPr sz="2800">
                <a:solidFill>
                  <a:schemeClr val="bg1"/>
                </a:solidFill>
              </a:defRPr>
            </a:lvl1pPr>
            <a:lvl2pPr marL="457200" indent="-457200">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noProof="0"/>
              <a:t>Click to edit Master text styles</a:t>
            </a:r>
          </a:p>
        </p:txBody>
      </p:sp>
      <p:sp>
        <p:nvSpPr>
          <p:cNvPr id="11" name="TextBox 10"/>
          <p:cNvSpPr txBox="1"/>
          <p:nvPr userDrawn="1"/>
        </p:nvSpPr>
        <p:spPr>
          <a:xfrm>
            <a:off x="376239" y="6477002"/>
            <a:ext cx="4016375" cy="100027"/>
          </a:xfrm>
          <a:prstGeom prst="rect">
            <a:avLst/>
          </a:prstGeom>
          <a:noFill/>
        </p:spPr>
        <p:txBody>
          <a:bodyPr wrap="square" lIns="0" tIns="0" rIns="0" bIns="0" rtlCol="0">
            <a:spAutoFit/>
          </a:bodyPr>
          <a:lstStyle/>
          <a:p>
            <a:pPr>
              <a:spcBef>
                <a:spcPts val="600"/>
              </a:spcBef>
              <a:buSzPct val="100000"/>
              <a:buFont typeface="Arial"/>
              <a:buNone/>
            </a:pPr>
            <a:r>
              <a:rPr lang="en-US" sz="650" dirty="0">
                <a:solidFill>
                  <a:prstClr val="white"/>
                </a:solidFill>
              </a:rPr>
              <a:t>Copyright © 2016 Deloitte Development LLC. All rights reserved.</a:t>
            </a:r>
          </a:p>
        </p:txBody>
      </p:sp>
      <p:sp>
        <p:nvSpPr>
          <p:cNvPr id="12" name="TextBox 11"/>
          <p:cNvSpPr txBox="1"/>
          <p:nvPr userDrawn="1"/>
        </p:nvSpPr>
        <p:spPr>
          <a:xfrm>
            <a:off x="8536783" y="6477002"/>
            <a:ext cx="230981" cy="100027"/>
          </a:xfrm>
          <a:prstGeom prst="rect">
            <a:avLst/>
          </a:prstGeom>
          <a:noFill/>
        </p:spPr>
        <p:txBody>
          <a:bodyPr wrap="square" lIns="0" tIns="0" rIns="0" bIns="0" rtlCol="0">
            <a:spAutoFit/>
          </a:bodyPr>
          <a:lstStyle/>
          <a:p>
            <a:pPr algn="r">
              <a:spcBef>
                <a:spcPts val="600"/>
              </a:spcBef>
              <a:buSzPct val="100000"/>
              <a:buFont typeface="Arial"/>
              <a:buNone/>
            </a:pPr>
            <a:fld id="{C58DF478-B544-4ED8-9ED4-6A2648E2D233}" type="slidenum">
              <a:rPr lang="en-US" sz="650">
                <a:solidFill>
                  <a:prstClr val="white"/>
                </a:solidFill>
              </a:rPr>
              <a:pPr algn="r">
                <a:spcBef>
                  <a:spcPts val="600"/>
                </a:spcBef>
                <a:buSzPct val="100000"/>
                <a:buFont typeface="Arial"/>
                <a:buNone/>
              </a:pPr>
              <a:t>‹#›</a:t>
            </a:fld>
            <a:endParaRPr lang="en-US" sz="650" dirty="0">
              <a:solidFill>
                <a:prstClr val="white"/>
              </a:solidFill>
            </a:endParaRPr>
          </a:p>
        </p:txBody>
      </p:sp>
    </p:spTree>
    <p:extLst>
      <p:ext uri="{BB962C8B-B14F-4D97-AF65-F5344CB8AC3E}">
        <p14:creationId xmlns:p14="http://schemas.microsoft.com/office/powerpoint/2010/main" val="3672713718"/>
      </p:ext>
    </p:extLst>
  </p:cSld>
  <p:clrMapOvr>
    <a:masterClrMapping/>
  </p:clrMapOvr>
  <p:transition>
    <p:fade/>
  </p:transition>
</p:sldLayout>
</file>

<file path=ppt/slideLayouts/slideLayout140.xml><?xml version="1.0" encoding="utf-8"?>
<p:sldLayout xmlns:a="http://schemas.openxmlformats.org/drawingml/2006/main" xmlns:r="http://schemas.openxmlformats.org/officeDocument/2006/relationships" xmlns:p="http://schemas.openxmlformats.org/presentationml/2006/main" preserve="1" userDrawn="1">
  <p:cSld name="Title, subtitle &amp; chart">
    <p:spTree>
      <p:nvGrpSpPr>
        <p:cNvPr id="1" name=""/>
        <p:cNvGrpSpPr/>
        <p:nvPr/>
      </p:nvGrpSpPr>
      <p:grpSpPr>
        <a:xfrm>
          <a:off x="0" y="0"/>
          <a:ext cx="0" cy="0"/>
          <a:chOff x="0" y="0"/>
          <a:chExt cx="0" cy="0"/>
        </a:xfrm>
      </p:grpSpPr>
      <p:sp>
        <p:nvSpPr>
          <p:cNvPr id="15" name="Text Placeholder 8"/>
          <p:cNvSpPr>
            <a:spLocks noGrp="1"/>
          </p:cNvSpPr>
          <p:nvPr>
            <p:ph type="body" sz="quarter" idx="13" hasCustomPrompt="1"/>
          </p:nvPr>
        </p:nvSpPr>
        <p:spPr>
          <a:xfrm>
            <a:off x="376238" y="651600"/>
            <a:ext cx="8391525"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
        <p:nvSpPr>
          <p:cNvPr id="16" name="Title Placeholder 1"/>
          <p:cNvSpPr>
            <a:spLocks noGrp="1"/>
          </p:cNvSpPr>
          <p:nvPr>
            <p:ph type="title" hasCustomPrompt="1"/>
          </p:nvPr>
        </p:nvSpPr>
        <p:spPr>
          <a:xfrm>
            <a:off x="376238" y="317501"/>
            <a:ext cx="8391525" cy="3341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17" name="Chart Placeholder 3"/>
          <p:cNvSpPr>
            <a:spLocks noGrp="1"/>
          </p:cNvSpPr>
          <p:nvPr>
            <p:ph type="chart" sz="quarter" idx="15"/>
          </p:nvPr>
        </p:nvSpPr>
        <p:spPr>
          <a:xfrm>
            <a:off x="376240" y="2052001"/>
            <a:ext cx="8391524" cy="4069013"/>
          </a:xfrm>
          <a:prstGeom prst="rect">
            <a:avLst/>
          </a:prstGeom>
        </p:spPr>
        <p:txBody>
          <a:bodyPr/>
          <a:lstStyle/>
          <a:p>
            <a:r>
              <a:rPr lang="en-US" noProof="0" dirty="0"/>
              <a:t>Click icon to add chart</a:t>
            </a:r>
          </a:p>
        </p:txBody>
      </p:sp>
      <p:sp>
        <p:nvSpPr>
          <p:cNvPr id="18" name="Text Placeholder 8"/>
          <p:cNvSpPr>
            <a:spLocks noGrp="1"/>
          </p:cNvSpPr>
          <p:nvPr>
            <p:ph type="body" sz="quarter" idx="18"/>
          </p:nvPr>
        </p:nvSpPr>
        <p:spPr>
          <a:xfrm>
            <a:off x="376240" y="1665289"/>
            <a:ext cx="8391524" cy="392112"/>
          </a:xfrm>
        </p:spPr>
        <p:txBody>
          <a:bodyPr/>
          <a:lstStyle/>
          <a:p>
            <a:pPr lvl="0"/>
            <a:r>
              <a:rPr lang="en-US" noProof="0"/>
              <a:t>Click to edit Master text styles</a:t>
            </a:r>
          </a:p>
        </p:txBody>
      </p:sp>
    </p:spTree>
    <p:extLst>
      <p:ext uri="{BB962C8B-B14F-4D97-AF65-F5344CB8AC3E}">
        <p14:creationId xmlns:p14="http://schemas.microsoft.com/office/powerpoint/2010/main" val="3803346985"/>
      </p:ext>
    </p:extLst>
  </p:cSld>
  <p:clrMapOvr>
    <a:masterClrMapping/>
  </p:clrMapOvr>
  <p:transition>
    <p:fade/>
  </p:transition>
</p:sldLayout>
</file>

<file path=ppt/slideLayouts/slideLayout141.xml><?xml version="1.0" encoding="utf-8"?>
<p:sldLayout xmlns:a="http://schemas.openxmlformats.org/drawingml/2006/main" xmlns:r="http://schemas.openxmlformats.org/officeDocument/2006/relationships" xmlns:p="http://schemas.openxmlformats.org/presentationml/2006/main" preserve="1" userDrawn="1">
  <p:cSld name="3 chart">
    <p:spTree>
      <p:nvGrpSpPr>
        <p:cNvPr id="1" name=""/>
        <p:cNvGrpSpPr/>
        <p:nvPr/>
      </p:nvGrpSpPr>
      <p:grpSpPr>
        <a:xfrm>
          <a:off x="0" y="0"/>
          <a:ext cx="0" cy="0"/>
          <a:chOff x="0" y="0"/>
          <a:chExt cx="0" cy="0"/>
        </a:xfrm>
      </p:grpSpPr>
      <p:sp>
        <p:nvSpPr>
          <p:cNvPr id="15" name="Text Placeholder 8"/>
          <p:cNvSpPr>
            <a:spLocks noGrp="1"/>
          </p:cNvSpPr>
          <p:nvPr>
            <p:ph type="body" sz="quarter" idx="13" hasCustomPrompt="1"/>
          </p:nvPr>
        </p:nvSpPr>
        <p:spPr>
          <a:xfrm>
            <a:off x="376238" y="651600"/>
            <a:ext cx="8391525"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
        <p:nvSpPr>
          <p:cNvPr id="16" name="Title Placeholder 1"/>
          <p:cNvSpPr>
            <a:spLocks noGrp="1"/>
          </p:cNvSpPr>
          <p:nvPr>
            <p:ph type="title" hasCustomPrompt="1"/>
          </p:nvPr>
        </p:nvSpPr>
        <p:spPr>
          <a:xfrm>
            <a:off x="376238" y="317501"/>
            <a:ext cx="8391525" cy="3341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17" name="Chart Placeholder 3"/>
          <p:cNvSpPr>
            <a:spLocks noGrp="1"/>
          </p:cNvSpPr>
          <p:nvPr>
            <p:ph type="chart" sz="quarter" idx="15"/>
          </p:nvPr>
        </p:nvSpPr>
        <p:spPr>
          <a:xfrm>
            <a:off x="378000" y="2051999"/>
            <a:ext cx="2662162" cy="4069014"/>
          </a:xfrm>
          <a:prstGeom prst="rect">
            <a:avLst/>
          </a:prstGeom>
        </p:spPr>
        <p:txBody>
          <a:bodyPr/>
          <a:lstStyle/>
          <a:p>
            <a:r>
              <a:rPr lang="en-US" noProof="0" dirty="0"/>
              <a:t>Click icon to add chart</a:t>
            </a:r>
          </a:p>
        </p:txBody>
      </p:sp>
      <p:sp>
        <p:nvSpPr>
          <p:cNvPr id="18" name="Text Placeholder 8"/>
          <p:cNvSpPr>
            <a:spLocks noGrp="1"/>
          </p:cNvSpPr>
          <p:nvPr>
            <p:ph type="body" sz="quarter" idx="18"/>
          </p:nvPr>
        </p:nvSpPr>
        <p:spPr>
          <a:xfrm>
            <a:off x="376238" y="1665289"/>
            <a:ext cx="2671763" cy="392112"/>
          </a:xfrm>
        </p:spPr>
        <p:txBody>
          <a:bodyPr/>
          <a:lstStyle/>
          <a:p>
            <a:pPr lvl="0"/>
            <a:r>
              <a:rPr lang="en-US" noProof="0"/>
              <a:t>Click to edit Master text styles</a:t>
            </a:r>
          </a:p>
        </p:txBody>
      </p:sp>
      <p:sp>
        <p:nvSpPr>
          <p:cNvPr id="7" name="Chart Placeholder 3"/>
          <p:cNvSpPr>
            <a:spLocks noGrp="1"/>
          </p:cNvSpPr>
          <p:nvPr>
            <p:ph type="chart" sz="quarter" idx="19"/>
          </p:nvPr>
        </p:nvSpPr>
        <p:spPr>
          <a:xfrm>
            <a:off x="3227388" y="2051999"/>
            <a:ext cx="2671212" cy="4069014"/>
          </a:xfrm>
          <a:prstGeom prst="rect">
            <a:avLst/>
          </a:prstGeom>
        </p:spPr>
        <p:txBody>
          <a:bodyPr/>
          <a:lstStyle/>
          <a:p>
            <a:r>
              <a:rPr lang="en-US" noProof="0" dirty="0"/>
              <a:t>Click icon to add chart</a:t>
            </a:r>
          </a:p>
        </p:txBody>
      </p:sp>
      <p:sp>
        <p:nvSpPr>
          <p:cNvPr id="8" name="Text Placeholder 8"/>
          <p:cNvSpPr>
            <a:spLocks noGrp="1"/>
          </p:cNvSpPr>
          <p:nvPr>
            <p:ph type="body" sz="quarter" idx="20"/>
          </p:nvPr>
        </p:nvSpPr>
        <p:spPr>
          <a:xfrm>
            <a:off x="3227389" y="1665289"/>
            <a:ext cx="2671211" cy="392112"/>
          </a:xfrm>
        </p:spPr>
        <p:txBody>
          <a:bodyPr/>
          <a:lstStyle/>
          <a:p>
            <a:pPr lvl="0"/>
            <a:r>
              <a:rPr lang="en-US" noProof="0"/>
              <a:t>Click to edit Master text styles</a:t>
            </a:r>
          </a:p>
        </p:txBody>
      </p:sp>
      <p:sp>
        <p:nvSpPr>
          <p:cNvPr id="9" name="Chart Placeholder 3"/>
          <p:cNvSpPr>
            <a:spLocks noGrp="1"/>
          </p:cNvSpPr>
          <p:nvPr>
            <p:ph type="chart" sz="quarter" idx="21"/>
          </p:nvPr>
        </p:nvSpPr>
        <p:spPr>
          <a:xfrm>
            <a:off x="6094798" y="2051999"/>
            <a:ext cx="2672965" cy="4069014"/>
          </a:xfrm>
          <a:prstGeom prst="rect">
            <a:avLst/>
          </a:prstGeom>
        </p:spPr>
        <p:txBody>
          <a:bodyPr/>
          <a:lstStyle/>
          <a:p>
            <a:r>
              <a:rPr lang="en-US" noProof="0" dirty="0"/>
              <a:t>Click icon to add chart</a:t>
            </a:r>
          </a:p>
        </p:txBody>
      </p:sp>
      <p:sp>
        <p:nvSpPr>
          <p:cNvPr id="10" name="Text Placeholder 8"/>
          <p:cNvSpPr>
            <a:spLocks noGrp="1"/>
          </p:cNvSpPr>
          <p:nvPr>
            <p:ph type="body" sz="quarter" idx="22"/>
          </p:nvPr>
        </p:nvSpPr>
        <p:spPr>
          <a:xfrm>
            <a:off x="6094798" y="1659145"/>
            <a:ext cx="2672966" cy="398256"/>
          </a:xfrm>
        </p:spPr>
        <p:txBody>
          <a:bodyPr/>
          <a:lstStyle/>
          <a:p>
            <a:pPr lvl="0"/>
            <a:r>
              <a:rPr lang="en-US" noProof="0"/>
              <a:t>Click to edit Master text styles</a:t>
            </a:r>
          </a:p>
        </p:txBody>
      </p:sp>
    </p:spTree>
    <p:extLst>
      <p:ext uri="{BB962C8B-B14F-4D97-AF65-F5344CB8AC3E}">
        <p14:creationId xmlns:p14="http://schemas.microsoft.com/office/powerpoint/2010/main" val="3471888664"/>
      </p:ext>
    </p:extLst>
  </p:cSld>
  <p:clrMapOvr>
    <a:masterClrMapping/>
  </p:clrMapOvr>
  <p:transition>
    <p:fade/>
  </p:transition>
</p:sldLayout>
</file>

<file path=ppt/slideLayouts/slideLayout142.xml><?xml version="1.0" encoding="utf-8"?>
<p:sldLayout xmlns:a="http://schemas.openxmlformats.org/drawingml/2006/main" xmlns:r="http://schemas.openxmlformats.org/officeDocument/2006/relationships" xmlns:p="http://schemas.openxmlformats.org/presentationml/2006/main" preserve="1" userDrawn="1">
  <p:cSld name="2 columns of text">
    <p:spTree>
      <p:nvGrpSpPr>
        <p:cNvPr id="1" name=""/>
        <p:cNvGrpSpPr/>
        <p:nvPr/>
      </p:nvGrpSpPr>
      <p:grpSpPr>
        <a:xfrm>
          <a:off x="0" y="0"/>
          <a:ext cx="0" cy="0"/>
          <a:chOff x="0" y="0"/>
          <a:chExt cx="0" cy="0"/>
        </a:xfrm>
      </p:grpSpPr>
      <p:sp>
        <p:nvSpPr>
          <p:cNvPr id="14" name="Title Placeholder 1"/>
          <p:cNvSpPr>
            <a:spLocks noGrp="1"/>
          </p:cNvSpPr>
          <p:nvPr>
            <p:ph type="title" hasCustomPrompt="1"/>
          </p:nvPr>
        </p:nvSpPr>
        <p:spPr>
          <a:xfrm>
            <a:off x="376239" y="317501"/>
            <a:ext cx="8402002" cy="3341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9" name="Text Placeholder 8"/>
          <p:cNvSpPr>
            <a:spLocks noGrp="1"/>
          </p:cNvSpPr>
          <p:nvPr>
            <p:ph type="body" sz="quarter" idx="13" hasCustomPrompt="1"/>
          </p:nvPr>
        </p:nvSpPr>
        <p:spPr>
          <a:xfrm>
            <a:off x="376239" y="651600"/>
            <a:ext cx="8402002"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
        <p:nvSpPr>
          <p:cNvPr id="13" name="Content Placeholder 3"/>
          <p:cNvSpPr>
            <a:spLocks noGrp="1"/>
          </p:cNvSpPr>
          <p:nvPr>
            <p:ph sz="quarter" idx="10"/>
          </p:nvPr>
        </p:nvSpPr>
        <p:spPr>
          <a:xfrm>
            <a:off x="376239" y="1665290"/>
            <a:ext cx="3979184" cy="4716461"/>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5" name="Content Placeholder 3"/>
          <p:cNvSpPr>
            <a:spLocks noGrp="1"/>
          </p:cNvSpPr>
          <p:nvPr>
            <p:ph sz="quarter" idx="20"/>
          </p:nvPr>
        </p:nvSpPr>
        <p:spPr>
          <a:xfrm>
            <a:off x="4786155" y="1665290"/>
            <a:ext cx="3992086" cy="4716461"/>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870375169"/>
      </p:ext>
    </p:extLst>
  </p:cSld>
  <p:clrMapOvr>
    <a:masterClrMapping/>
  </p:clrMapOvr>
  <p:transition>
    <p:fade/>
  </p:transition>
</p:sldLayout>
</file>

<file path=ppt/slideLayouts/slideLayout143.xml><?xml version="1.0" encoding="utf-8"?>
<p:sldLayout xmlns:a="http://schemas.openxmlformats.org/drawingml/2006/main" xmlns:r="http://schemas.openxmlformats.org/officeDocument/2006/relationships" xmlns:p="http://schemas.openxmlformats.org/presentationml/2006/main" preserve="1" userDrawn="1">
  <p:cSld name="2 columns - large">
    <p:spTree>
      <p:nvGrpSpPr>
        <p:cNvPr id="1" name=""/>
        <p:cNvGrpSpPr/>
        <p:nvPr/>
      </p:nvGrpSpPr>
      <p:grpSpPr>
        <a:xfrm>
          <a:off x="0" y="0"/>
          <a:ext cx="0" cy="0"/>
          <a:chOff x="0" y="0"/>
          <a:chExt cx="0" cy="0"/>
        </a:xfrm>
      </p:grpSpPr>
      <p:sp>
        <p:nvSpPr>
          <p:cNvPr id="7" name="Text Placeholder 8"/>
          <p:cNvSpPr>
            <a:spLocks noGrp="1"/>
          </p:cNvSpPr>
          <p:nvPr>
            <p:ph type="body" sz="quarter" idx="13" hasCustomPrompt="1"/>
          </p:nvPr>
        </p:nvSpPr>
        <p:spPr>
          <a:xfrm>
            <a:off x="376238" y="651600"/>
            <a:ext cx="8391525"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
        <p:nvSpPr>
          <p:cNvPr id="8" name="Title Placeholder 1"/>
          <p:cNvSpPr>
            <a:spLocks noGrp="1"/>
          </p:cNvSpPr>
          <p:nvPr>
            <p:ph type="title" hasCustomPrompt="1"/>
          </p:nvPr>
        </p:nvSpPr>
        <p:spPr>
          <a:xfrm>
            <a:off x="376238" y="317500"/>
            <a:ext cx="8391525" cy="334100"/>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11" name="Content Placeholder 3"/>
          <p:cNvSpPr>
            <a:spLocks noGrp="1"/>
          </p:cNvSpPr>
          <p:nvPr>
            <p:ph sz="quarter" idx="10"/>
          </p:nvPr>
        </p:nvSpPr>
        <p:spPr>
          <a:xfrm>
            <a:off x="376238" y="1665290"/>
            <a:ext cx="3979185" cy="4716461"/>
          </a:xfrm>
          <a:prstGeom prst="rect">
            <a:avLst/>
          </a:prstGeom>
        </p:spPr>
        <p:txBody>
          <a:bodyPr>
            <a:noAutofit/>
          </a:bodyPr>
          <a:lstStyle>
            <a:lvl1pPr>
              <a:tabLst>
                <a:tab pos="5029200" algn="r"/>
              </a:tabLst>
              <a:defRPr sz="1600"/>
            </a:lvl1pPr>
            <a:lvl2pPr>
              <a:tabLst>
                <a:tab pos="5029200" algn="r"/>
              </a:tabLst>
              <a:defRPr sz="1600"/>
            </a:lvl2pPr>
            <a:lvl3pPr>
              <a:tabLst>
                <a:tab pos="5029200" algn="r"/>
              </a:tabLst>
              <a:defRPr sz="1600"/>
            </a:lvl3pPr>
            <a:lvl4pPr>
              <a:tabLst>
                <a:tab pos="5029200" algn="r"/>
              </a:tabLst>
              <a:defRPr sz="1600"/>
            </a:lvl4pPr>
            <a:lvl5pPr>
              <a:tabLst>
                <a:tab pos="5029200" algn="r"/>
              </a:tabLst>
              <a:defRPr baseline="0"/>
            </a:lvl5pPr>
            <a:lvl6pPr>
              <a:defRPr sz="1600"/>
            </a:lvl6pPr>
            <a:lvl7pPr>
              <a:defRPr sz="1600"/>
            </a:lvl7pPr>
            <a:lvl8pPr>
              <a:defRPr sz="1600"/>
            </a:lvl8pPr>
            <a:lvl9pPr>
              <a:defRPr sz="16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3" name="Content Placeholder 3"/>
          <p:cNvSpPr>
            <a:spLocks noGrp="1"/>
          </p:cNvSpPr>
          <p:nvPr>
            <p:ph sz="quarter" idx="20"/>
          </p:nvPr>
        </p:nvSpPr>
        <p:spPr>
          <a:xfrm>
            <a:off x="4788000" y="1665290"/>
            <a:ext cx="3979763" cy="4716461"/>
          </a:xfrm>
          <a:prstGeom prst="rect">
            <a:avLst/>
          </a:prstGeom>
        </p:spPr>
        <p:txBody>
          <a:bodyPr>
            <a:noAutofit/>
          </a:bodyPr>
          <a:lstStyle>
            <a:lvl1pPr>
              <a:tabLst>
                <a:tab pos="5029200" algn="r"/>
              </a:tabLst>
              <a:defRPr sz="1600"/>
            </a:lvl1pPr>
            <a:lvl2pPr>
              <a:tabLst>
                <a:tab pos="5029200" algn="r"/>
              </a:tabLst>
              <a:defRPr sz="1600"/>
            </a:lvl2pPr>
            <a:lvl3pPr>
              <a:tabLst>
                <a:tab pos="5029200" algn="r"/>
              </a:tabLst>
              <a:defRPr sz="1600"/>
            </a:lvl3pPr>
            <a:lvl4pPr>
              <a:tabLst>
                <a:tab pos="5029200" algn="r"/>
              </a:tabLst>
              <a:defRPr sz="1600"/>
            </a:lvl4pPr>
            <a:lvl5pPr>
              <a:tabLst>
                <a:tab pos="5029200" algn="r"/>
              </a:tabLst>
              <a:defRPr baseline="0"/>
            </a:lvl5pPr>
            <a:lvl6pPr>
              <a:defRPr sz="1600"/>
            </a:lvl6pPr>
            <a:lvl7pPr>
              <a:defRPr sz="1600"/>
            </a:lvl7pPr>
            <a:lvl8pPr>
              <a:defRPr sz="1600"/>
            </a:lvl8pPr>
            <a:lvl9pPr>
              <a:defRPr sz="16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3329495814"/>
      </p:ext>
    </p:extLst>
  </p:cSld>
  <p:clrMapOvr>
    <a:masterClrMapping/>
  </p:clrMapOvr>
  <p:transition>
    <p:fade/>
  </p:transition>
</p:sldLayout>
</file>

<file path=ppt/slideLayouts/slideLayout144.xml><?xml version="1.0" encoding="utf-8"?>
<p:sldLayout xmlns:a="http://schemas.openxmlformats.org/drawingml/2006/main" xmlns:r="http://schemas.openxmlformats.org/officeDocument/2006/relationships" xmlns:p="http://schemas.openxmlformats.org/presentationml/2006/main" preserve="1" userDrawn="1">
  <p:cSld name="Text and chart">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nvPr>
        </p:nvGraphicFramePr>
        <p:xfrm>
          <a:off x="1589" y="1590"/>
          <a:ext cx="1587" cy="1587"/>
        </p:xfrm>
        <a:graphic>
          <a:graphicData uri="http://schemas.openxmlformats.org/presentationml/2006/ole">
            <mc:AlternateContent xmlns:mc="http://schemas.openxmlformats.org/markup-compatibility/2006">
              <mc:Choice xmlns:v="urn:schemas-microsoft-com:vml" Requires="v">
                <p:oleObj spid="_x0000_s11359" name="think-cell Slide" r:id="rId4" imgW="592" imgH="591" progId="TCLayout.ActiveDocument.1">
                  <p:embed/>
                </p:oleObj>
              </mc:Choice>
              <mc:Fallback>
                <p:oleObj name="think-cell Slide" r:id="rId4" imgW="592" imgH="591" progId="TCLayout.ActiveDocument.1">
                  <p:embed/>
                  <p:pic>
                    <p:nvPicPr>
                      <p:cNvPr id="0" name=""/>
                      <p:cNvPicPr/>
                      <p:nvPr/>
                    </p:nvPicPr>
                    <p:blipFill>
                      <a:blip r:embed="rId5"/>
                      <a:stretch>
                        <a:fillRect/>
                      </a:stretch>
                    </p:blipFill>
                    <p:spPr>
                      <a:xfrm>
                        <a:off x="1589" y="1590"/>
                        <a:ext cx="1587" cy="1587"/>
                      </a:xfrm>
                      <a:prstGeom prst="rect">
                        <a:avLst/>
                      </a:prstGeom>
                    </p:spPr>
                  </p:pic>
                </p:oleObj>
              </mc:Fallback>
            </mc:AlternateContent>
          </a:graphicData>
        </a:graphic>
      </p:graphicFrame>
      <p:sp>
        <p:nvSpPr>
          <p:cNvPr id="10" name="Content Placeholder 3"/>
          <p:cNvSpPr>
            <a:spLocks noGrp="1"/>
          </p:cNvSpPr>
          <p:nvPr>
            <p:ph sz="quarter" idx="10"/>
          </p:nvPr>
        </p:nvSpPr>
        <p:spPr>
          <a:xfrm>
            <a:off x="376239" y="1665290"/>
            <a:ext cx="4016374" cy="4455725"/>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3" name="Chart Placeholder 2"/>
          <p:cNvSpPr>
            <a:spLocks noGrp="1"/>
          </p:cNvSpPr>
          <p:nvPr>
            <p:ph type="chart" sz="quarter" idx="21"/>
          </p:nvPr>
        </p:nvSpPr>
        <p:spPr>
          <a:xfrm>
            <a:off x="4755916" y="2125013"/>
            <a:ext cx="4011847" cy="3996000"/>
          </a:xfrm>
        </p:spPr>
        <p:txBody>
          <a:bodyPr/>
          <a:lstStyle/>
          <a:p>
            <a:r>
              <a:rPr lang="en-US" noProof="0" dirty="0"/>
              <a:t>Click icon to add chart</a:t>
            </a:r>
          </a:p>
        </p:txBody>
      </p:sp>
      <p:sp>
        <p:nvSpPr>
          <p:cNvPr id="6" name="Text Placeholder 5"/>
          <p:cNvSpPr>
            <a:spLocks noGrp="1"/>
          </p:cNvSpPr>
          <p:nvPr>
            <p:ph type="body" sz="quarter" idx="22"/>
          </p:nvPr>
        </p:nvSpPr>
        <p:spPr>
          <a:xfrm>
            <a:off x="4755917" y="1665288"/>
            <a:ext cx="4011846" cy="420687"/>
          </a:xfrm>
        </p:spPr>
        <p:txBody>
          <a:bodyPr/>
          <a:lstStyle/>
          <a:p>
            <a:pPr lvl="0"/>
            <a:r>
              <a:rPr lang="en-US" noProof="0"/>
              <a:t>Click to edit Master text styles</a:t>
            </a:r>
          </a:p>
        </p:txBody>
      </p:sp>
      <p:sp>
        <p:nvSpPr>
          <p:cNvPr id="11" name="Text Placeholder 8"/>
          <p:cNvSpPr>
            <a:spLocks noGrp="1"/>
          </p:cNvSpPr>
          <p:nvPr>
            <p:ph type="body" sz="quarter" idx="13" hasCustomPrompt="1"/>
          </p:nvPr>
        </p:nvSpPr>
        <p:spPr>
          <a:xfrm>
            <a:off x="376238" y="651600"/>
            <a:ext cx="8391525"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
        <p:nvSpPr>
          <p:cNvPr id="13" name="Title Placeholder 1"/>
          <p:cNvSpPr>
            <a:spLocks noGrp="1"/>
          </p:cNvSpPr>
          <p:nvPr>
            <p:ph type="title" hasCustomPrompt="1"/>
          </p:nvPr>
        </p:nvSpPr>
        <p:spPr>
          <a:xfrm>
            <a:off x="376238" y="317501"/>
            <a:ext cx="8391525" cy="334101"/>
          </a:xfrm>
          <a:prstGeom prst="rect">
            <a:avLst/>
          </a:prstGeom>
        </p:spPr>
        <p:txBody>
          <a:bodyPr vert="horz" lIns="0" tIns="0" rIns="0" bIns="0" rtlCol="0" anchor="t" anchorCtr="0">
            <a:noAutofit/>
          </a:bodyPr>
          <a:lstStyle>
            <a:lvl1pPr>
              <a:defRPr/>
            </a:lvl1pPr>
          </a:lstStyle>
          <a:p>
            <a:r>
              <a:rPr lang="en-US" noProof="0" dirty="0"/>
              <a:t>Click to add title</a:t>
            </a:r>
          </a:p>
        </p:txBody>
      </p:sp>
    </p:spTree>
    <p:extLst>
      <p:ext uri="{BB962C8B-B14F-4D97-AF65-F5344CB8AC3E}">
        <p14:creationId xmlns:p14="http://schemas.microsoft.com/office/powerpoint/2010/main" val="4157849866"/>
      </p:ext>
    </p:extLst>
  </p:cSld>
  <p:clrMapOvr>
    <a:masterClrMapping/>
  </p:clrMapOvr>
  <p:transition>
    <p:fade/>
  </p:transition>
</p:sldLayout>
</file>

<file path=ppt/slideLayouts/slideLayout145.xml><?xml version="1.0" encoding="utf-8"?>
<p:sldLayout xmlns:a="http://schemas.openxmlformats.org/drawingml/2006/main" xmlns:r="http://schemas.openxmlformats.org/officeDocument/2006/relationships" xmlns:p="http://schemas.openxmlformats.org/presentationml/2006/main" preserve="1" userDrawn="1">
  <p:cSld name="2 chart">
    <p:spTree>
      <p:nvGrpSpPr>
        <p:cNvPr id="1" name=""/>
        <p:cNvGrpSpPr/>
        <p:nvPr/>
      </p:nvGrpSpPr>
      <p:grpSpPr>
        <a:xfrm>
          <a:off x="0" y="0"/>
          <a:ext cx="0" cy="0"/>
          <a:chOff x="0" y="0"/>
          <a:chExt cx="0" cy="0"/>
        </a:xfrm>
      </p:grpSpPr>
      <p:sp>
        <p:nvSpPr>
          <p:cNvPr id="3" name="Chart Placeholder 2"/>
          <p:cNvSpPr>
            <a:spLocks noGrp="1"/>
          </p:cNvSpPr>
          <p:nvPr>
            <p:ph type="chart" sz="quarter" idx="21"/>
          </p:nvPr>
        </p:nvSpPr>
        <p:spPr>
          <a:xfrm>
            <a:off x="4668824" y="2125013"/>
            <a:ext cx="4206240" cy="3996000"/>
          </a:xfrm>
        </p:spPr>
        <p:txBody>
          <a:bodyPr/>
          <a:lstStyle/>
          <a:p>
            <a:r>
              <a:rPr lang="en-US" noProof="0" dirty="0"/>
              <a:t>Click icon to add chart</a:t>
            </a:r>
          </a:p>
        </p:txBody>
      </p:sp>
      <p:sp>
        <p:nvSpPr>
          <p:cNvPr id="6" name="Text Placeholder 5"/>
          <p:cNvSpPr>
            <a:spLocks noGrp="1"/>
          </p:cNvSpPr>
          <p:nvPr>
            <p:ph type="body" sz="quarter" idx="22"/>
          </p:nvPr>
        </p:nvSpPr>
        <p:spPr>
          <a:xfrm>
            <a:off x="4755917" y="1665288"/>
            <a:ext cx="4011847" cy="420687"/>
          </a:xfrm>
        </p:spPr>
        <p:txBody>
          <a:bodyPr/>
          <a:lstStyle/>
          <a:p>
            <a:pPr lvl="0"/>
            <a:r>
              <a:rPr lang="en-US" noProof="0"/>
              <a:t>Click to edit Master text styles</a:t>
            </a:r>
          </a:p>
        </p:txBody>
      </p:sp>
      <p:sp>
        <p:nvSpPr>
          <p:cNvPr id="11" name="Text Placeholder 8"/>
          <p:cNvSpPr>
            <a:spLocks noGrp="1"/>
          </p:cNvSpPr>
          <p:nvPr>
            <p:ph type="body" sz="quarter" idx="13" hasCustomPrompt="1"/>
          </p:nvPr>
        </p:nvSpPr>
        <p:spPr>
          <a:xfrm>
            <a:off x="376238" y="651600"/>
            <a:ext cx="8391525"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
        <p:nvSpPr>
          <p:cNvPr id="13" name="Title Placeholder 1"/>
          <p:cNvSpPr>
            <a:spLocks noGrp="1"/>
          </p:cNvSpPr>
          <p:nvPr>
            <p:ph type="title" hasCustomPrompt="1"/>
          </p:nvPr>
        </p:nvSpPr>
        <p:spPr>
          <a:xfrm>
            <a:off x="376238" y="317501"/>
            <a:ext cx="8391525" cy="3341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9" name="Chart Placeholder 2"/>
          <p:cNvSpPr>
            <a:spLocks noGrp="1"/>
          </p:cNvSpPr>
          <p:nvPr>
            <p:ph type="chart" sz="quarter" idx="24"/>
          </p:nvPr>
        </p:nvSpPr>
        <p:spPr>
          <a:xfrm>
            <a:off x="265735" y="2125013"/>
            <a:ext cx="4206240" cy="3996000"/>
          </a:xfrm>
        </p:spPr>
        <p:txBody>
          <a:bodyPr/>
          <a:lstStyle/>
          <a:p>
            <a:r>
              <a:rPr lang="en-US" noProof="0" dirty="0"/>
              <a:t>Click icon to add chart</a:t>
            </a:r>
          </a:p>
        </p:txBody>
      </p:sp>
      <p:sp>
        <p:nvSpPr>
          <p:cNvPr id="12" name="Text Placeholder 5"/>
          <p:cNvSpPr>
            <a:spLocks noGrp="1"/>
          </p:cNvSpPr>
          <p:nvPr>
            <p:ph type="body" sz="quarter" idx="25"/>
          </p:nvPr>
        </p:nvSpPr>
        <p:spPr>
          <a:xfrm>
            <a:off x="376237" y="1665288"/>
            <a:ext cx="4004298" cy="420687"/>
          </a:xfrm>
        </p:spPr>
        <p:txBody>
          <a:bodyPr/>
          <a:lstStyle/>
          <a:p>
            <a:pPr lvl="0"/>
            <a:r>
              <a:rPr lang="en-US" noProof="0"/>
              <a:t>Click to edit Master text styles</a:t>
            </a:r>
          </a:p>
        </p:txBody>
      </p:sp>
    </p:spTree>
    <p:extLst>
      <p:ext uri="{BB962C8B-B14F-4D97-AF65-F5344CB8AC3E}">
        <p14:creationId xmlns:p14="http://schemas.microsoft.com/office/powerpoint/2010/main" val="1283315952"/>
      </p:ext>
    </p:extLst>
  </p:cSld>
  <p:clrMapOvr>
    <a:masterClrMapping/>
  </p:clrMapOvr>
  <p:transition>
    <p:fade/>
  </p:transition>
</p:sldLayout>
</file>

<file path=ppt/slideLayouts/slideLayout146.xml><?xml version="1.0" encoding="utf-8"?>
<p:sldLayout xmlns:a="http://schemas.openxmlformats.org/drawingml/2006/main" xmlns:r="http://schemas.openxmlformats.org/officeDocument/2006/relationships" xmlns:p="http://schemas.openxmlformats.org/presentationml/2006/main" preserve="1" userDrawn="1">
  <p:cSld name="2 column content">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376240" y="317501"/>
            <a:ext cx="8391524" cy="3341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6" name="Content Placeholder 3"/>
          <p:cNvSpPr>
            <a:spLocks noGrp="1"/>
          </p:cNvSpPr>
          <p:nvPr>
            <p:ph sz="quarter" idx="10"/>
          </p:nvPr>
        </p:nvSpPr>
        <p:spPr>
          <a:xfrm>
            <a:off x="376238" y="1665289"/>
            <a:ext cx="3323893" cy="4716463"/>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8" name="Content Placeholder 3"/>
          <p:cNvSpPr>
            <a:spLocks noGrp="1"/>
          </p:cNvSpPr>
          <p:nvPr>
            <p:ph sz="quarter" idx="16"/>
          </p:nvPr>
        </p:nvSpPr>
        <p:spPr>
          <a:xfrm>
            <a:off x="4087762" y="1700215"/>
            <a:ext cx="4680000" cy="4681537"/>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9" name="Text Placeholder 8"/>
          <p:cNvSpPr>
            <a:spLocks noGrp="1"/>
          </p:cNvSpPr>
          <p:nvPr>
            <p:ph type="body" sz="quarter" idx="13" hasCustomPrompt="1"/>
          </p:nvPr>
        </p:nvSpPr>
        <p:spPr>
          <a:xfrm>
            <a:off x="376238" y="651600"/>
            <a:ext cx="8391525"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Tree>
    <p:extLst>
      <p:ext uri="{BB962C8B-B14F-4D97-AF65-F5344CB8AC3E}">
        <p14:creationId xmlns:p14="http://schemas.microsoft.com/office/powerpoint/2010/main" val="74024238"/>
      </p:ext>
    </p:extLst>
  </p:cSld>
  <p:clrMapOvr>
    <a:masterClrMapping/>
  </p:clrMapOvr>
  <p:transition>
    <p:fade/>
  </p:transition>
</p:sldLayout>
</file>

<file path=ppt/slideLayouts/slideLayout147.xml><?xml version="1.0" encoding="utf-8"?>
<p:sldLayout xmlns:a="http://schemas.openxmlformats.org/drawingml/2006/main" xmlns:r="http://schemas.openxmlformats.org/officeDocument/2006/relationships" xmlns:p="http://schemas.openxmlformats.org/presentationml/2006/main" preserve="1" userDrawn="1">
  <p:cSld name="2 content with quote ">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376238" y="317500"/>
            <a:ext cx="8391525" cy="334100"/>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6" name="Content Placeholder 3"/>
          <p:cNvSpPr>
            <a:spLocks noGrp="1"/>
          </p:cNvSpPr>
          <p:nvPr>
            <p:ph sz="quarter" idx="10"/>
          </p:nvPr>
        </p:nvSpPr>
        <p:spPr>
          <a:xfrm>
            <a:off x="5683412" y="1658680"/>
            <a:ext cx="3084351" cy="4723072"/>
          </a:xfrm>
          <a:prstGeom prst="rect">
            <a:avLst/>
          </a:prstGeom>
        </p:spPr>
        <p:txBody>
          <a:bodyPr>
            <a:noAutofit/>
          </a:bodyPr>
          <a:lstStyle>
            <a:lvl1pPr>
              <a:tabLst>
                <a:tab pos="5029200" algn="r"/>
              </a:tabLst>
              <a:defRPr sz="2400">
                <a:solidFill>
                  <a:schemeClr val="accent3"/>
                </a:solidFill>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a:t>Click to edit Master text styles</a:t>
            </a:r>
          </a:p>
        </p:txBody>
      </p:sp>
      <p:sp>
        <p:nvSpPr>
          <p:cNvPr id="8" name="Content Placeholder 3"/>
          <p:cNvSpPr>
            <a:spLocks noGrp="1"/>
          </p:cNvSpPr>
          <p:nvPr>
            <p:ph sz="quarter" idx="16"/>
          </p:nvPr>
        </p:nvSpPr>
        <p:spPr>
          <a:xfrm>
            <a:off x="376238" y="1665288"/>
            <a:ext cx="4879761" cy="4716462"/>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9" name="Text Placeholder 8"/>
          <p:cNvSpPr>
            <a:spLocks noGrp="1"/>
          </p:cNvSpPr>
          <p:nvPr>
            <p:ph type="body" sz="quarter" idx="13" hasCustomPrompt="1"/>
          </p:nvPr>
        </p:nvSpPr>
        <p:spPr>
          <a:xfrm>
            <a:off x="376240" y="651600"/>
            <a:ext cx="8391524"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Tree>
    <p:extLst>
      <p:ext uri="{BB962C8B-B14F-4D97-AF65-F5344CB8AC3E}">
        <p14:creationId xmlns:p14="http://schemas.microsoft.com/office/powerpoint/2010/main" val="3240811991"/>
      </p:ext>
    </p:extLst>
  </p:cSld>
  <p:clrMapOvr>
    <a:masterClrMapping/>
  </p:clrMapOvr>
  <p:transition>
    <p:fade/>
  </p:transition>
</p:sldLayout>
</file>

<file path=ppt/slideLayouts/slideLayout148.xml><?xml version="1.0" encoding="utf-8"?>
<p:sldLayout xmlns:a="http://schemas.openxmlformats.org/drawingml/2006/main" xmlns:r="http://schemas.openxmlformats.org/officeDocument/2006/relationships" xmlns:p="http://schemas.openxmlformats.org/presentationml/2006/main" preserve="1" userDrawn="1">
  <p:cSld name="Team profile">
    <p:spTree>
      <p:nvGrpSpPr>
        <p:cNvPr id="1" name=""/>
        <p:cNvGrpSpPr/>
        <p:nvPr/>
      </p:nvGrpSpPr>
      <p:grpSpPr>
        <a:xfrm>
          <a:off x="0" y="0"/>
          <a:ext cx="0" cy="0"/>
          <a:chOff x="0" y="0"/>
          <a:chExt cx="0" cy="0"/>
        </a:xfrm>
      </p:grpSpPr>
      <p:sp>
        <p:nvSpPr>
          <p:cNvPr id="2" name="Title 1"/>
          <p:cNvSpPr>
            <a:spLocks noGrp="1"/>
          </p:cNvSpPr>
          <p:nvPr>
            <p:ph type="title"/>
          </p:nvPr>
        </p:nvSpPr>
        <p:spPr>
          <a:xfrm>
            <a:off x="376238" y="317500"/>
            <a:ext cx="8391525" cy="334100"/>
          </a:xfrm>
        </p:spPr>
        <p:txBody>
          <a:bodyPr/>
          <a:lstStyle/>
          <a:p>
            <a:r>
              <a:rPr lang="en-US" noProof="0"/>
              <a:t>Click to edit Master title style</a:t>
            </a:r>
            <a:endParaRPr lang="en-US" noProof="0" dirty="0"/>
          </a:p>
        </p:txBody>
      </p:sp>
      <p:sp>
        <p:nvSpPr>
          <p:cNvPr id="4" name="Picture Placeholder 6"/>
          <p:cNvSpPr>
            <a:spLocks noGrp="1"/>
          </p:cNvSpPr>
          <p:nvPr>
            <p:ph type="pic" sz="quarter" idx="13"/>
          </p:nvPr>
        </p:nvSpPr>
        <p:spPr>
          <a:xfrm>
            <a:off x="376237" y="1700213"/>
            <a:ext cx="2029968" cy="1260000"/>
          </a:xfrm>
        </p:spPr>
        <p:txBody>
          <a:bodyPr lIns="0" tIns="0" rIns="0" bIns="0">
            <a:noAutofit/>
          </a:bodyPr>
          <a:lstStyle/>
          <a:p>
            <a:r>
              <a:rPr lang="en-US" noProof="0" dirty="0"/>
              <a:t>Click icon to add picture</a:t>
            </a:r>
          </a:p>
        </p:txBody>
      </p:sp>
      <p:sp>
        <p:nvSpPr>
          <p:cNvPr id="5" name="Picture Placeholder 6"/>
          <p:cNvSpPr>
            <a:spLocks noGrp="1"/>
          </p:cNvSpPr>
          <p:nvPr>
            <p:ph type="pic" sz="quarter" idx="14"/>
          </p:nvPr>
        </p:nvSpPr>
        <p:spPr>
          <a:xfrm>
            <a:off x="2495412" y="1700213"/>
            <a:ext cx="2029968" cy="1260000"/>
          </a:xfrm>
        </p:spPr>
        <p:txBody>
          <a:bodyPr lIns="0" tIns="0" rIns="0" bIns="0">
            <a:noAutofit/>
          </a:bodyPr>
          <a:lstStyle/>
          <a:p>
            <a:r>
              <a:rPr lang="en-US" noProof="0" dirty="0"/>
              <a:t>Click icon to add picture</a:t>
            </a:r>
          </a:p>
        </p:txBody>
      </p:sp>
      <p:sp>
        <p:nvSpPr>
          <p:cNvPr id="6" name="Picture Placeholder 6"/>
          <p:cNvSpPr>
            <a:spLocks noGrp="1"/>
          </p:cNvSpPr>
          <p:nvPr>
            <p:ph type="pic" sz="quarter" idx="15"/>
          </p:nvPr>
        </p:nvSpPr>
        <p:spPr>
          <a:xfrm>
            <a:off x="4614587" y="1700213"/>
            <a:ext cx="2029968" cy="1260000"/>
          </a:xfrm>
        </p:spPr>
        <p:txBody>
          <a:bodyPr lIns="0" tIns="0" rIns="0" bIns="0">
            <a:noAutofit/>
          </a:bodyPr>
          <a:lstStyle/>
          <a:p>
            <a:r>
              <a:rPr lang="en-US" noProof="0" dirty="0"/>
              <a:t>Click icon to add picture</a:t>
            </a:r>
          </a:p>
        </p:txBody>
      </p:sp>
      <p:sp>
        <p:nvSpPr>
          <p:cNvPr id="7" name="Picture Placeholder 6"/>
          <p:cNvSpPr>
            <a:spLocks noGrp="1"/>
          </p:cNvSpPr>
          <p:nvPr>
            <p:ph type="pic" sz="quarter" idx="16"/>
          </p:nvPr>
        </p:nvSpPr>
        <p:spPr>
          <a:xfrm>
            <a:off x="6733763" y="1700213"/>
            <a:ext cx="2029968" cy="1260000"/>
          </a:xfrm>
        </p:spPr>
        <p:txBody>
          <a:bodyPr lIns="0" tIns="0" rIns="0" bIns="0">
            <a:noAutofit/>
          </a:bodyPr>
          <a:lstStyle/>
          <a:p>
            <a:r>
              <a:rPr lang="en-US" noProof="0" dirty="0"/>
              <a:t>Click icon to add picture</a:t>
            </a:r>
          </a:p>
        </p:txBody>
      </p:sp>
      <p:sp>
        <p:nvSpPr>
          <p:cNvPr id="9" name="Text Placeholder 8"/>
          <p:cNvSpPr>
            <a:spLocks noGrp="1"/>
          </p:cNvSpPr>
          <p:nvPr>
            <p:ph type="body" sz="quarter" idx="17"/>
          </p:nvPr>
        </p:nvSpPr>
        <p:spPr>
          <a:xfrm>
            <a:off x="376237" y="3108509"/>
            <a:ext cx="2029968" cy="3264408"/>
          </a:xfrm>
        </p:spPr>
        <p:txBody>
          <a:bodyPr/>
          <a:lstStyle>
            <a:lvl1pPr marL="0" indent="0" algn="l" rtl="0" eaLnBrk="1" latinLnBrk="0" hangingPunct="1">
              <a:spcBef>
                <a:spcPts val="0"/>
              </a:spcBef>
              <a:spcAft>
                <a:spcPts val="1000"/>
              </a:spcAft>
              <a:buSzPct val="100000"/>
              <a:buFontTx/>
              <a:buNone/>
              <a:tabLst>
                <a:tab pos="5029200" algn="r"/>
              </a:tabLst>
              <a:defRPr lang="en-US" sz="1200" b="0" kern="1200" noProof="0" dirty="0" smtClean="0">
                <a:solidFill>
                  <a:schemeClr val="tx1"/>
                </a:solidFill>
                <a:latin typeface="+mn-lt"/>
                <a:ea typeface="+mn-ea"/>
                <a:cs typeface="+mn-cs"/>
              </a:defRPr>
            </a:lvl1pPr>
            <a:lvl2pPr marL="127000" indent="-127000" algn="l" rtl="0" eaLnBrk="1" latinLnBrk="0" hangingPunct="1">
              <a:spcBef>
                <a:spcPts val="0"/>
              </a:spcBef>
              <a:spcAft>
                <a:spcPts val="1000"/>
              </a:spcAft>
              <a:buClrTx/>
              <a:buSzPct val="100000"/>
              <a:buFont typeface="Arial" panose="020B0604020202020204" pitchFamily="34" charset="0"/>
              <a:buChar char="•"/>
              <a:tabLst>
                <a:tab pos="5029200" algn="r"/>
              </a:tabLst>
              <a:defRPr lang="en-US" sz="1200" b="0" kern="1200" noProof="0" dirty="0" smtClean="0">
                <a:solidFill>
                  <a:schemeClr val="tx1"/>
                </a:solidFill>
                <a:latin typeface="+mn-lt"/>
                <a:ea typeface="+mn-ea"/>
                <a:cs typeface="+mn-cs"/>
              </a:defRPr>
            </a:lvl2pPr>
            <a:lvl3pPr marL="279400" indent="-127000" algn="l" rtl="0" eaLnBrk="1" latinLnBrk="0" hangingPunct="1">
              <a:spcBef>
                <a:spcPts val="0"/>
              </a:spcBef>
              <a:spcAft>
                <a:spcPts val="1000"/>
              </a:spcAft>
              <a:buClrTx/>
              <a:buSzPct val="100000"/>
              <a:buFont typeface="Arial" panose="020B0604020202020204" pitchFamily="34" charset="0"/>
              <a:buChar char="−"/>
              <a:tabLst>
                <a:tab pos="5029200" algn="r"/>
              </a:tabLst>
              <a:defRPr lang="en-US" sz="1200" b="0" kern="1200" noProof="0" dirty="0" smtClean="0">
                <a:solidFill>
                  <a:schemeClr val="tx1"/>
                </a:solidFill>
                <a:latin typeface="+mn-lt"/>
                <a:ea typeface="+mn-ea"/>
                <a:cs typeface="+mn-cs"/>
              </a:defRPr>
            </a:lvl3pPr>
            <a:lvl4pPr marL="431800" indent="-127000" algn="l" rtl="0" eaLnBrk="1" latinLnBrk="0" hangingPunct="1">
              <a:spcBef>
                <a:spcPts val="0"/>
              </a:spcBef>
              <a:spcAft>
                <a:spcPts val="1000"/>
              </a:spcAft>
              <a:buClrTx/>
              <a:buSzPct val="100000"/>
              <a:buFont typeface="Arial" panose="020B0604020202020204" pitchFamily="34" charset="0"/>
              <a:buChar char="◦"/>
              <a:tabLst>
                <a:tab pos="5029200" algn="r"/>
              </a:tabLst>
              <a:defRPr lang="en-US" sz="1200" b="0" kern="1200" noProof="0" dirty="0" smtClean="0">
                <a:solidFill>
                  <a:schemeClr val="tx1"/>
                </a:solidFill>
                <a:latin typeface="+mn-lt"/>
                <a:ea typeface="+mn-ea"/>
                <a:cs typeface="+mn-cs"/>
              </a:defRPr>
            </a:lvl4pPr>
            <a:lvl5pPr marL="584200" indent="-127000" algn="l" rtl="0" eaLnBrk="1" latinLnBrk="0" hangingPunct="1">
              <a:spcBef>
                <a:spcPts val="0"/>
              </a:spcBef>
              <a:spcAft>
                <a:spcPts val="1000"/>
              </a:spcAft>
              <a:buClrTx/>
              <a:buSzPct val="100000"/>
              <a:buFont typeface="Arial" panose="020B0604020202020204" pitchFamily="34" charset="0"/>
              <a:buChar char="−"/>
              <a:tabLst>
                <a:tab pos="5029200" algn="r"/>
              </a:tabLst>
              <a:defRPr lang="en-US" sz="1200" b="0" kern="1200" noProof="0" dirty="0">
                <a:solidFill>
                  <a:schemeClr val="tx1"/>
                </a:solidFill>
                <a:latin typeface="+mn-lt"/>
                <a:ea typeface="+mn-ea"/>
                <a:cs typeface="+mn-cs"/>
              </a:defRPr>
            </a:lvl5pPr>
            <a:lvl6pPr marL="356400" indent="-176400">
              <a:spcAft>
                <a:spcPts val="0"/>
              </a:spcAft>
              <a:buFont typeface="Verdana" panose="020B0604030504040204" pitchFamily="34" charset="0"/>
              <a:buChar char="−"/>
              <a:defRPr/>
            </a:lvl6pPr>
            <a:lvl7pPr marL="356400" indent="-176400">
              <a:spcAft>
                <a:spcPts val="0"/>
              </a:spcAft>
              <a:defRPr/>
            </a:lvl7pPr>
            <a:lvl8pPr marL="356400" indent="-176400">
              <a:spcAft>
                <a:spcPts val="0"/>
              </a:spcAft>
              <a:defRPr/>
            </a:lvl8pPr>
            <a:lvl9pPr marL="356400" indent="-176400">
              <a:spcAft>
                <a:spcPts val="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0" name="Text Placeholder 8"/>
          <p:cNvSpPr>
            <a:spLocks noGrp="1"/>
          </p:cNvSpPr>
          <p:nvPr>
            <p:ph type="body" sz="quarter" idx="18"/>
          </p:nvPr>
        </p:nvSpPr>
        <p:spPr>
          <a:xfrm>
            <a:off x="4621995" y="3108509"/>
            <a:ext cx="2029968" cy="3264408"/>
          </a:xfrm>
        </p:spPr>
        <p:txBody>
          <a:bodyPr vert="horz" lIns="0" tIns="0" rIns="0" bIns="0" rtlCol="0">
            <a:noAutofit/>
          </a:bodyPr>
          <a:lstStyle>
            <a:lvl1pPr>
              <a:defRPr lang="en-US" noProof="0" smtClean="0"/>
            </a:lvl1pPr>
            <a:lvl2pPr>
              <a:defRPr lang="en-US" noProof="0" smtClean="0"/>
            </a:lvl2pPr>
            <a:lvl3pPr>
              <a:defRPr lang="en-US" b="0" noProof="0" smtClean="0"/>
            </a:lvl3pPr>
            <a:lvl4pPr>
              <a:defRPr lang="en-US" b="0" noProof="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11" name="Text Placeholder 8"/>
          <p:cNvSpPr>
            <a:spLocks noGrp="1"/>
          </p:cNvSpPr>
          <p:nvPr>
            <p:ph type="body" sz="quarter" idx="19"/>
          </p:nvPr>
        </p:nvSpPr>
        <p:spPr>
          <a:xfrm>
            <a:off x="2499116" y="3108509"/>
            <a:ext cx="2029968" cy="3264408"/>
          </a:xfrm>
        </p:spPr>
        <p:txBody>
          <a:bodyPr vert="horz" lIns="0" tIns="0" rIns="0" bIns="0" rtlCol="0">
            <a:noAutofit/>
          </a:bodyPr>
          <a:lstStyle>
            <a:lvl1pPr>
              <a:defRPr lang="en-US" noProof="0" dirty="0" smtClean="0"/>
            </a:lvl1pPr>
            <a:lvl2pPr>
              <a:defRPr lang="en-US" noProof="0" dirty="0" smtClean="0"/>
            </a:lvl2pPr>
            <a:lvl3pPr>
              <a:defRPr lang="en-US" b="0" noProof="0" dirty="0" smtClean="0"/>
            </a:lvl3pPr>
            <a:lvl4pPr>
              <a:defRPr lang="en-US" b="0" noProof="0" dirty="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12" name="Text Placeholder 8"/>
          <p:cNvSpPr>
            <a:spLocks noGrp="1"/>
          </p:cNvSpPr>
          <p:nvPr>
            <p:ph type="body" sz="quarter" idx="20"/>
          </p:nvPr>
        </p:nvSpPr>
        <p:spPr>
          <a:xfrm>
            <a:off x="6744875" y="3108509"/>
            <a:ext cx="2029968" cy="3264408"/>
          </a:xfrm>
        </p:spPr>
        <p:txBody>
          <a:bodyPr vert="horz" lIns="0" tIns="0" rIns="0" bIns="0" rtlCol="0">
            <a:noAutofit/>
          </a:bodyPr>
          <a:lstStyle>
            <a:lvl1pPr>
              <a:defRPr lang="en-US" noProof="0" smtClean="0"/>
            </a:lvl1pPr>
            <a:lvl2pPr>
              <a:defRPr lang="en-US" noProof="0" smtClean="0"/>
            </a:lvl2pPr>
            <a:lvl3pPr>
              <a:defRPr lang="en-US" b="0" noProof="0" smtClean="0"/>
            </a:lvl3pPr>
            <a:lvl4pPr>
              <a:defRPr lang="en-US" b="0" noProof="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13" name="Text Placeholder 8"/>
          <p:cNvSpPr>
            <a:spLocks noGrp="1"/>
          </p:cNvSpPr>
          <p:nvPr>
            <p:ph type="body" sz="quarter" idx="21" hasCustomPrompt="1"/>
          </p:nvPr>
        </p:nvSpPr>
        <p:spPr>
          <a:xfrm>
            <a:off x="376238" y="651600"/>
            <a:ext cx="8391526"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Tree>
    <p:extLst>
      <p:ext uri="{BB962C8B-B14F-4D97-AF65-F5344CB8AC3E}">
        <p14:creationId xmlns:p14="http://schemas.microsoft.com/office/powerpoint/2010/main" val="2155816254"/>
      </p:ext>
    </p:extLst>
  </p:cSld>
  <p:clrMapOvr>
    <a:masterClrMapping/>
  </p:clrMapOvr>
  <p:transition>
    <p:fade/>
  </p:transition>
</p:sldLayout>
</file>

<file path=ppt/slideLayouts/slideLayout149.xml><?xml version="1.0" encoding="utf-8"?>
<p:sldLayout xmlns:a="http://schemas.openxmlformats.org/drawingml/2006/main" xmlns:r="http://schemas.openxmlformats.org/officeDocument/2006/relationships" xmlns:p="http://schemas.openxmlformats.org/presentationml/2006/main" preserve="1" userDrawn="1">
  <p:cSld name="Team profile 2">
    <p:spTree>
      <p:nvGrpSpPr>
        <p:cNvPr id="1" name=""/>
        <p:cNvGrpSpPr/>
        <p:nvPr/>
      </p:nvGrpSpPr>
      <p:grpSpPr>
        <a:xfrm>
          <a:off x="0" y="0"/>
          <a:ext cx="0" cy="0"/>
          <a:chOff x="0" y="0"/>
          <a:chExt cx="0" cy="0"/>
        </a:xfrm>
      </p:grpSpPr>
      <p:sp>
        <p:nvSpPr>
          <p:cNvPr id="2" name="Title 1"/>
          <p:cNvSpPr>
            <a:spLocks noGrp="1"/>
          </p:cNvSpPr>
          <p:nvPr>
            <p:ph type="title"/>
          </p:nvPr>
        </p:nvSpPr>
        <p:spPr>
          <a:xfrm>
            <a:off x="376238" y="317500"/>
            <a:ext cx="8391525" cy="334100"/>
          </a:xfrm>
        </p:spPr>
        <p:txBody>
          <a:bodyPr/>
          <a:lstStyle/>
          <a:p>
            <a:r>
              <a:rPr lang="en-US" noProof="0"/>
              <a:t>Click to edit Master title style</a:t>
            </a:r>
            <a:endParaRPr lang="en-US" noProof="0" dirty="0"/>
          </a:p>
        </p:txBody>
      </p:sp>
      <p:sp>
        <p:nvSpPr>
          <p:cNvPr id="4" name="Rectangle 3"/>
          <p:cNvSpPr/>
          <p:nvPr userDrawn="1"/>
        </p:nvSpPr>
        <p:spPr>
          <a:xfrm>
            <a:off x="378000" y="1707173"/>
            <a:ext cx="41220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dirty="0">
              <a:solidFill>
                <a:prstClr val="white"/>
              </a:solidFill>
            </a:endParaRPr>
          </a:p>
        </p:txBody>
      </p:sp>
      <p:sp>
        <p:nvSpPr>
          <p:cNvPr id="5" name="Rectangle 4"/>
          <p:cNvSpPr/>
          <p:nvPr userDrawn="1"/>
        </p:nvSpPr>
        <p:spPr>
          <a:xfrm>
            <a:off x="4668064" y="1700213"/>
            <a:ext cx="4106300" cy="60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dirty="0">
              <a:solidFill>
                <a:prstClr val="white"/>
              </a:solidFill>
            </a:endParaRPr>
          </a:p>
        </p:txBody>
      </p:sp>
      <p:sp>
        <p:nvSpPr>
          <p:cNvPr id="6" name="Rectangle 5"/>
          <p:cNvSpPr/>
          <p:nvPr userDrawn="1"/>
        </p:nvSpPr>
        <p:spPr>
          <a:xfrm>
            <a:off x="378000" y="4065173"/>
            <a:ext cx="41220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dirty="0">
              <a:solidFill>
                <a:prstClr val="white"/>
              </a:solidFill>
            </a:endParaRPr>
          </a:p>
        </p:txBody>
      </p:sp>
      <p:sp>
        <p:nvSpPr>
          <p:cNvPr id="7" name="Rectangle 6"/>
          <p:cNvSpPr/>
          <p:nvPr userDrawn="1"/>
        </p:nvSpPr>
        <p:spPr>
          <a:xfrm>
            <a:off x="4668064" y="4065173"/>
            <a:ext cx="41063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dirty="0">
              <a:solidFill>
                <a:prstClr val="white"/>
              </a:solidFill>
            </a:endParaRPr>
          </a:p>
        </p:txBody>
      </p:sp>
      <p:sp>
        <p:nvSpPr>
          <p:cNvPr id="8" name="Picture Placeholder 11"/>
          <p:cNvSpPr>
            <a:spLocks noGrp="1"/>
          </p:cNvSpPr>
          <p:nvPr>
            <p:ph type="pic" sz="quarter" idx="25"/>
          </p:nvPr>
        </p:nvSpPr>
        <p:spPr>
          <a:xfrm>
            <a:off x="378000" y="1880213"/>
            <a:ext cx="1476000" cy="1476000"/>
          </a:xfrm>
        </p:spPr>
        <p:txBody>
          <a:bodyPr/>
          <a:lstStyle>
            <a:lvl1pPr algn="ctr">
              <a:defRPr/>
            </a:lvl1pPr>
          </a:lstStyle>
          <a:p>
            <a:r>
              <a:rPr lang="en-US" noProof="0" dirty="0"/>
              <a:t>Click icon to add picture</a:t>
            </a:r>
          </a:p>
        </p:txBody>
      </p:sp>
      <p:sp>
        <p:nvSpPr>
          <p:cNvPr id="9" name="Picture Placeholder 11"/>
          <p:cNvSpPr>
            <a:spLocks noGrp="1"/>
          </p:cNvSpPr>
          <p:nvPr>
            <p:ph type="pic" sz="quarter" idx="27"/>
          </p:nvPr>
        </p:nvSpPr>
        <p:spPr>
          <a:xfrm>
            <a:off x="4668064" y="1880213"/>
            <a:ext cx="1476000" cy="1476000"/>
          </a:xfrm>
        </p:spPr>
        <p:txBody>
          <a:bodyPr/>
          <a:lstStyle>
            <a:lvl1pPr algn="ctr">
              <a:defRPr/>
            </a:lvl1pPr>
          </a:lstStyle>
          <a:p>
            <a:r>
              <a:rPr lang="en-US" noProof="0" dirty="0"/>
              <a:t>Click icon to add picture</a:t>
            </a:r>
          </a:p>
        </p:txBody>
      </p:sp>
      <p:sp>
        <p:nvSpPr>
          <p:cNvPr id="10" name="Picture Placeholder 11"/>
          <p:cNvSpPr>
            <a:spLocks noGrp="1"/>
          </p:cNvSpPr>
          <p:nvPr>
            <p:ph type="pic" sz="quarter" idx="29"/>
          </p:nvPr>
        </p:nvSpPr>
        <p:spPr>
          <a:xfrm>
            <a:off x="378000" y="4256213"/>
            <a:ext cx="1476000" cy="1476000"/>
          </a:xfrm>
        </p:spPr>
        <p:txBody>
          <a:bodyPr/>
          <a:lstStyle>
            <a:lvl1pPr algn="ctr">
              <a:defRPr/>
            </a:lvl1pPr>
          </a:lstStyle>
          <a:p>
            <a:r>
              <a:rPr lang="en-US" noProof="0" dirty="0"/>
              <a:t>Click icon to add picture</a:t>
            </a:r>
          </a:p>
        </p:txBody>
      </p:sp>
      <p:sp>
        <p:nvSpPr>
          <p:cNvPr id="11" name="Picture Placeholder 11"/>
          <p:cNvSpPr>
            <a:spLocks noGrp="1"/>
          </p:cNvSpPr>
          <p:nvPr>
            <p:ph type="pic" sz="quarter" idx="31"/>
          </p:nvPr>
        </p:nvSpPr>
        <p:spPr>
          <a:xfrm>
            <a:off x="4668064" y="4256213"/>
            <a:ext cx="1476000" cy="1476000"/>
          </a:xfrm>
        </p:spPr>
        <p:txBody>
          <a:bodyPr/>
          <a:lstStyle>
            <a:lvl1pPr algn="ctr">
              <a:defRPr/>
            </a:lvl1pPr>
          </a:lstStyle>
          <a:p>
            <a:r>
              <a:rPr lang="en-US" noProof="0" dirty="0"/>
              <a:t>Click icon to add picture</a:t>
            </a:r>
          </a:p>
        </p:txBody>
      </p:sp>
      <p:sp>
        <p:nvSpPr>
          <p:cNvPr id="13" name="Text Placeholder 12"/>
          <p:cNvSpPr>
            <a:spLocks noGrp="1"/>
          </p:cNvSpPr>
          <p:nvPr>
            <p:ph type="body" sz="quarter" idx="32"/>
          </p:nvPr>
        </p:nvSpPr>
        <p:spPr>
          <a:xfrm>
            <a:off x="2012612" y="1880213"/>
            <a:ext cx="2466000" cy="1944000"/>
          </a:xfrm>
        </p:spPr>
        <p:txBody>
          <a:bodyPr vert="horz" lIns="0" tIns="0" rIns="0" bIns="0" rtlCol="0">
            <a:noAutofit/>
          </a:bodyPr>
          <a:lstStyle>
            <a:lvl1pPr marL="0" indent="0" algn="l">
              <a:spcAft>
                <a:spcPts val="0"/>
              </a:spcAft>
              <a:buFontTx/>
              <a:buNone/>
              <a:defRPr lang="en-US" noProof="0" dirty="0" smtClean="0"/>
            </a:lvl1pPr>
            <a:lvl2pPr marL="127000" indent="-127000" algn="l">
              <a:spcAft>
                <a:spcPts val="0"/>
              </a:spcAft>
              <a:buClrTx/>
              <a:buSzPct val="100000"/>
              <a:buFont typeface="Arial" panose="020B0604020202020204" pitchFamily="34" charset="0"/>
              <a:buChar char="•"/>
              <a:defRPr lang="en-US" noProof="0" dirty="0" smtClean="0"/>
            </a:lvl2pPr>
          </a:lstStyle>
          <a:p>
            <a:pPr lvl="0">
              <a:buFontTx/>
              <a:tabLst>
                <a:tab pos="5029200" algn="r"/>
              </a:tabLst>
            </a:pPr>
            <a:r>
              <a:rPr lang="en-US" noProof="0"/>
              <a:t>Click to edit Master text styles</a:t>
            </a:r>
          </a:p>
          <a:p>
            <a:pPr lvl="1">
              <a:buFontTx/>
              <a:tabLst>
                <a:tab pos="5029200" algn="r"/>
              </a:tabLst>
            </a:pPr>
            <a:r>
              <a:rPr lang="en-US" noProof="0"/>
              <a:t>Second level</a:t>
            </a:r>
          </a:p>
        </p:txBody>
      </p:sp>
      <p:sp>
        <p:nvSpPr>
          <p:cNvPr id="14" name="Text Placeholder 12"/>
          <p:cNvSpPr>
            <a:spLocks noGrp="1"/>
          </p:cNvSpPr>
          <p:nvPr>
            <p:ph type="body" sz="quarter" idx="33"/>
          </p:nvPr>
        </p:nvSpPr>
        <p:spPr>
          <a:xfrm>
            <a:off x="6297420" y="1880213"/>
            <a:ext cx="2468880" cy="1944000"/>
          </a:xfrm>
        </p:spPr>
        <p:txBody>
          <a:bodyPr vert="horz" lIns="0" tIns="0" rIns="0" bIns="0" rtlCol="0">
            <a:noAutofit/>
          </a:bodyPr>
          <a:lstStyle>
            <a:lvl1pPr algn="l" defTabSz="914400" rtl="0" eaLnBrk="1" latinLnBrk="0" hangingPunct="1">
              <a:spcBef>
                <a:spcPts val="0"/>
              </a:spcBef>
              <a:spcAft>
                <a:spcPts val="0"/>
              </a:spcAft>
              <a:buSzPct val="100000"/>
              <a:tabLst>
                <a:tab pos="5029200" algn="r"/>
              </a:tabLst>
              <a:defRPr lang="en-US" sz="1200" b="0" kern="1200" noProof="0" dirty="0" smtClean="0">
                <a:solidFill>
                  <a:schemeClr val="tx1"/>
                </a:solidFill>
                <a:latin typeface="+mn-lt"/>
                <a:ea typeface="+mn-ea"/>
                <a:cs typeface="+mn-cs"/>
              </a:defRPr>
            </a:lvl1pPr>
            <a:lvl2pPr algn="l" defTabSz="914400" rtl="0" eaLnBrk="1" latinLnBrk="0" hangingPunct="1">
              <a:spcBef>
                <a:spcPts val="0"/>
              </a:spcBef>
              <a:spcAft>
                <a:spcPts val="0"/>
              </a:spcAft>
              <a:buSzPct val="100000"/>
              <a:tabLst>
                <a:tab pos="5029200" algn="r"/>
              </a:tabLst>
              <a:defRPr lang="en-US" sz="1200" b="0" kern="1200" noProof="0" dirty="0" smtClean="0">
                <a:solidFill>
                  <a:schemeClr val="tx1"/>
                </a:solidFill>
                <a:latin typeface="+mn-lt"/>
                <a:ea typeface="+mn-ea"/>
                <a:cs typeface="+mn-cs"/>
              </a:defRPr>
            </a:lvl2pPr>
          </a:lstStyle>
          <a:p>
            <a:pPr lvl="0">
              <a:buFontTx/>
              <a:tabLst>
                <a:tab pos="5029200" algn="r"/>
              </a:tabLst>
            </a:pPr>
            <a:r>
              <a:rPr lang="en-US" noProof="0"/>
              <a:t>Click to edit Master text styles</a:t>
            </a:r>
          </a:p>
          <a:p>
            <a:pPr lvl="1">
              <a:buFontTx/>
              <a:tabLst>
                <a:tab pos="5029200" algn="r"/>
              </a:tabLst>
            </a:pPr>
            <a:r>
              <a:rPr lang="en-US" noProof="0"/>
              <a:t>Second level</a:t>
            </a:r>
          </a:p>
        </p:txBody>
      </p:sp>
      <p:sp>
        <p:nvSpPr>
          <p:cNvPr id="15" name="Text Placeholder 12"/>
          <p:cNvSpPr>
            <a:spLocks noGrp="1"/>
          </p:cNvSpPr>
          <p:nvPr>
            <p:ph type="body" sz="quarter" idx="34"/>
          </p:nvPr>
        </p:nvSpPr>
        <p:spPr>
          <a:xfrm>
            <a:off x="2012612" y="4256213"/>
            <a:ext cx="2466000" cy="1944000"/>
          </a:xfrm>
        </p:spPr>
        <p:txBody>
          <a:bodyPr vert="horz" lIns="0" tIns="0" rIns="0" bIns="0" rtlCol="0">
            <a:noAutofit/>
          </a:bodyPr>
          <a:lstStyle>
            <a:lvl1pPr algn="l" defTabSz="914400" rtl="0" eaLnBrk="1" latinLnBrk="0" hangingPunct="1">
              <a:spcBef>
                <a:spcPts val="0"/>
              </a:spcBef>
              <a:spcAft>
                <a:spcPts val="0"/>
              </a:spcAft>
              <a:buSzPct val="100000"/>
              <a:tabLst>
                <a:tab pos="5029200" algn="r"/>
              </a:tabLst>
              <a:defRPr lang="en-US" sz="1200" b="0" kern="1200" noProof="0" dirty="0" smtClean="0">
                <a:solidFill>
                  <a:schemeClr val="tx1"/>
                </a:solidFill>
                <a:latin typeface="+mn-lt"/>
                <a:ea typeface="+mn-ea"/>
                <a:cs typeface="+mn-cs"/>
              </a:defRPr>
            </a:lvl1pPr>
            <a:lvl2pPr algn="l" defTabSz="914400" rtl="0" eaLnBrk="1" latinLnBrk="0" hangingPunct="1">
              <a:spcBef>
                <a:spcPts val="0"/>
              </a:spcBef>
              <a:spcAft>
                <a:spcPts val="0"/>
              </a:spcAft>
              <a:buSzPct val="100000"/>
              <a:tabLst>
                <a:tab pos="5029200" algn="r"/>
              </a:tabLst>
              <a:defRPr lang="en-US" sz="1200" b="0" kern="1200" noProof="0" dirty="0" smtClean="0">
                <a:solidFill>
                  <a:schemeClr val="tx1"/>
                </a:solidFill>
                <a:latin typeface="+mn-lt"/>
                <a:ea typeface="+mn-ea"/>
                <a:cs typeface="+mn-cs"/>
              </a:defRPr>
            </a:lvl2pPr>
          </a:lstStyle>
          <a:p>
            <a:pPr lvl="0">
              <a:buFontTx/>
              <a:tabLst>
                <a:tab pos="5029200" algn="r"/>
              </a:tabLst>
            </a:pPr>
            <a:r>
              <a:rPr lang="en-US" noProof="0"/>
              <a:t>Click to edit Master text styles</a:t>
            </a:r>
          </a:p>
          <a:p>
            <a:pPr lvl="1">
              <a:buFontTx/>
              <a:tabLst>
                <a:tab pos="5029200" algn="r"/>
              </a:tabLst>
            </a:pPr>
            <a:r>
              <a:rPr lang="en-US" noProof="0"/>
              <a:t>Second level</a:t>
            </a:r>
          </a:p>
        </p:txBody>
      </p:sp>
      <p:sp>
        <p:nvSpPr>
          <p:cNvPr id="16" name="Text Placeholder 12"/>
          <p:cNvSpPr>
            <a:spLocks noGrp="1"/>
          </p:cNvSpPr>
          <p:nvPr>
            <p:ph type="body" sz="quarter" idx="35"/>
          </p:nvPr>
        </p:nvSpPr>
        <p:spPr>
          <a:xfrm>
            <a:off x="6297420" y="4256213"/>
            <a:ext cx="2468880" cy="1944000"/>
          </a:xfrm>
        </p:spPr>
        <p:txBody>
          <a:bodyPr vert="horz" lIns="0" tIns="0" rIns="0" bIns="0" rtlCol="0">
            <a:noAutofit/>
          </a:bodyPr>
          <a:lstStyle>
            <a:lvl1pPr algn="l" defTabSz="914400" rtl="0" eaLnBrk="1" latinLnBrk="0" hangingPunct="1">
              <a:spcBef>
                <a:spcPts val="0"/>
              </a:spcBef>
              <a:spcAft>
                <a:spcPts val="0"/>
              </a:spcAft>
              <a:buSzPct val="100000"/>
              <a:tabLst>
                <a:tab pos="5029200" algn="r"/>
              </a:tabLst>
              <a:defRPr lang="en-US" sz="1200" b="0" kern="1200" noProof="0" dirty="0" smtClean="0">
                <a:solidFill>
                  <a:schemeClr val="tx1"/>
                </a:solidFill>
                <a:latin typeface="+mn-lt"/>
                <a:ea typeface="+mn-ea"/>
                <a:cs typeface="+mn-cs"/>
              </a:defRPr>
            </a:lvl1pPr>
            <a:lvl2pPr algn="l" defTabSz="914400" rtl="0" eaLnBrk="1" latinLnBrk="0" hangingPunct="1">
              <a:spcBef>
                <a:spcPts val="0"/>
              </a:spcBef>
              <a:spcAft>
                <a:spcPts val="0"/>
              </a:spcAft>
              <a:buSzPct val="100000"/>
              <a:tabLst>
                <a:tab pos="5029200" algn="r"/>
              </a:tabLst>
              <a:defRPr lang="en-US" sz="1200" b="0" kern="1200" noProof="0" dirty="0" smtClean="0">
                <a:solidFill>
                  <a:schemeClr val="tx1"/>
                </a:solidFill>
                <a:latin typeface="+mn-lt"/>
                <a:ea typeface="+mn-ea"/>
                <a:cs typeface="+mn-cs"/>
              </a:defRPr>
            </a:lvl2pPr>
          </a:lstStyle>
          <a:p>
            <a:pPr lvl="0">
              <a:buFontTx/>
              <a:tabLst>
                <a:tab pos="5029200" algn="r"/>
              </a:tabLst>
            </a:pPr>
            <a:r>
              <a:rPr lang="en-US" noProof="0"/>
              <a:t>Click to edit Master text styles</a:t>
            </a:r>
          </a:p>
          <a:p>
            <a:pPr lvl="1">
              <a:buFontTx/>
              <a:tabLst>
                <a:tab pos="5029200" algn="r"/>
              </a:tabLst>
            </a:pPr>
            <a:r>
              <a:rPr lang="en-US" noProof="0"/>
              <a:t>Second level</a:t>
            </a:r>
          </a:p>
        </p:txBody>
      </p:sp>
      <p:sp>
        <p:nvSpPr>
          <p:cNvPr id="17" name="Text Placeholder 8"/>
          <p:cNvSpPr>
            <a:spLocks noGrp="1"/>
          </p:cNvSpPr>
          <p:nvPr>
            <p:ph type="body" sz="quarter" idx="13" hasCustomPrompt="1"/>
          </p:nvPr>
        </p:nvSpPr>
        <p:spPr>
          <a:xfrm>
            <a:off x="376239" y="651600"/>
            <a:ext cx="8371762"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Tree>
    <p:extLst>
      <p:ext uri="{BB962C8B-B14F-4D97-AF65-F5344CB8AC3E}">
        <p14:creationId xmlns:p14="http://schemas.microsoft.com/office/powerpoint/2010/main" val="798700866"/>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Key statement white">
    <p:bg>
      <p:bgRef idx="1001">
        <a:schemeClr val="bg1"/>
      </p:bgRef>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76239" y="1628776"/>
            <a:ext cx="6958012" cy="4752975"/>
          </a:xfrm>
          <a:prstGeom prst="rect">
            <a:avLst/>
          </a:prstGeom>
        </p:spPr>
        <p:txBody>
          <a:bodyPr>
            <a:normAutofit/>
          </a:bodyPr>
          <a:lstStyle>
            <a:lvl1pPr>
              <a:spcBef>
                <a:spcPts val="3600"/>
              </a:spcBef>
              <a:defRPr sz="2800">
                <a:solidFill>
                  <a:schemeClr val="tx1"/>
                </a:solidFill>
              </a:defRPr>
            </a:lvl1pPr>
            <a:lvl2pPr marL="457200" indent="-457200">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noProof="0"/>
              <a:t>Click to edit Master text styles</a:t>
            </a:r>
          </a:p>
        </p:txBody>
      </p:sp>
    </p:spTree>
    <p:extLst>
      <p:ext uri="{BB962C8B-B14F-4D97-AF65-F5344CB8AC3E}">
        <p14:creationId xmlns:p14="http://schemas.microsoft.com/office/powerpoint/2010/main" val="2406352925"/>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150.xml><?xml version="1.0" encoding="utf-8"?>
<p:sldLayout xmlns:a="http://schemas.openxmlformats.org/drawingml/2006/main" xmlns:r="http://schemas.openxmlformats.org/officeDocument/2006/relationships" xmlns:p="http://schemas.openxmlformats.org/presentationml/2006/main" preserve="1" userDrawn="1">
  <p:cSld name="3 picture and text">
    <p:spTree>
      <p:nvGrpSpPr>
        <p:cNvPr id="1" name=""/>
        <p:cNvGrpSpPr/>
        <p:nvPr/>
      </p:nvGrpSpPr>
      <p:grpSpPr>
        <a:xfrm>
          <a:off x="0" y="0"/>
          <a:ext cx="0" cy="0"/>
          <a:chOff x="0" y="0"/>
          <a:chExt cx="0" cy="0"/>
        </a:xfrm>
      </p:grpSpPr>
      <p:sp>
        <p:nvSpPr>
          <p:cNvPr id="2" name="Title 1"/>
          <p:cNvSpPr>
            <a:spLocks noGrp="1"/>
          </p:cNvSpPr>
          <p:nvPr>
            <p:ph type="title"/>
          </p:nvPr>
        </p:nvSpPr>
        <p:spPr>
          <a:xfrm>
            <a:off x="376238" y="317503"/>
            <a:ext cx="8391525" cy="334099"/>
          </a:xfrm>
        </p:spPr>
        <p:txBody>
          <a:bodyPr/>
          <a:lstStyle/>
          <a:p>
            <a:r>
              <a:rPr lang="en-US" noProof="0"/>
              <a:t>Click to edit Master title style</a:t>
            </a:r>
            <a:endParaRPr lang="en-US" noProof="0" dirty="0"/>
          </a:p>
        </p:txBody>
      </p:sp>
      <p:sp>
        <p:nvSpPr>
          <p:cNvPr id="4" name="Picture Placeholder 7"/>
          <p:cNvSpPr>
            <a:spLocks noGrp="1"/>
          </p:cNvSpPr>
          <p:nvPr>
            <p:ph type="pic" sz="quarter" idx="13"/>
          </p:nvPr>
        </p:nvSpPr>
        <p:spPr>
          <a:xfrm>
            <a:off x="376238" y="1700215"/>
            <a:ext cx="2743200" cy="1971675"/>
          </a:xfrm>
        </p:spPr>
        <p:txBody>
          <a:bodyPr/>
          <a:lstStyle/>
          <a:p>
            <a:r>
              <a:rPr lang="en-US" noProof="0" dirty="0"/>
              <a:t>Click icon to add picture</a:t>
            </a:r>
          </a:p>
        </p:txBody>
      </p:sp>
      <p:sp>
        <p:nvSpPr>
          <p:cNvPr id="5" name="Picture Placeholder 7"/>
          <p:cNvSpPr>
            <a:spLocks noGrp="1"/>
          </p:cNvSpPr>
          <p:nvPr>
            <p:ph type="pic" sz="quarter" idx="14"/>
          </p:nvPr>
        </p:nvSpPr>
        <p:spPr>
          <a:xfrm>
            <a:off x="6030199" y="1700215"/>
            <a:ext cx="2743200" cy="1971675"/>
          </a:xfrm>
        </p:spPr>
        <p:txBody>
          <a:bodyPr/>
          <a:lstStyle/>
          <a:p>
            <a:r>
              <a:rPr lang="en-US" noProof="0" dirty="0"/>
              <a:t>Click icon to add picture</a:t>
            </a:r>
          </a:p>
        </p:txBody>
      </p:sp>
      <p:sp>
        <p:nvSpPr>
          <p:cNvPr id="6" name="Picture Placeholder 7"/>
          <p:cNvSpPr>
            <a:spLocks noGrp="1"/>
          </p:cNvSpPr>
          <p:nvPr>
            <p:ph type="pic" sz="quarter" idx="15"/>
          </p:nvPr>
        </p:nvSpPr>
        <p:spPr>
          <a:xfrm>
            <a:off x="3203218" y="1700215"/>
            <a:ext cx="2743200" cy="1971675"/>
          </a:xfrm>
        </p:spPr>
        <p:txBody>
          <a:bodyPr/>
          <a:lstStyle/>
          <a:p>
            <a:r>
              <a:rPr lang="en-US" noProof="0" dirty="0"/>
              <a:t>Click icon to add picture</a:t>
            </a:r>
          </a:p>
        </p:txBody>
      </p:sp>
      <p:sp>
        <p:nvSpPr>
          <p:cNvPr id="9" name="Text Placeholder 18"/>
          <p:cNvSpPr>
            <a:spLocks noGrp="1"/>
          </p:cNvSpPr>
          <p:nvPr>
            <p:ph idx="1" hasCustomPrompt="1"/>
          </p:nvPr>
        </p:nvSpPr>
        <p:spPr>
          <a:xfrm>
            <a:off x="376238" y="3832225"/>
            <a:ext cx="2743200" cy="2095200"/>
          </a:xfrm>
          <a:prstGeom prst="rect">
            <a:avLst/>
          </a:prstGeom>
        </p:spPr>
        <p:txBody>
          <a:bodyPr vert="horz" lIns="0" tIns="0" rIns="0" bIns="0" rtlCol="0">
            <a:noAutofit/>
          </a:bodyPr>
          <a:lstStyle>
            <a:lvl1pPr marL="0" indent="0" algn="l">
              <a:buFontTx/>
              <a:buNone/>
              <a:defRPr/>
            </a:lvl1pPr>
            <a:lvl2pPr marL="127000" indent="-127000" algn="l">
              <a:buClrTx/>
              <a:buSzPct val="100000"/>
              <a:buFont typeface="Arial" panose="020B0604020202020204" pitchFamily="34" charset="0"/>
              <a:buChar char="•"/>
              <a:defRPr/>
            </a:lvl2pPr>
            <a:lvl3pPr marL="279400" indent="-127000" algn="l">
              <a:buClrTx/>
              <a:buSzPct val="100000"/>
              <a:buFont typeface="Arial" panose="020B0604020202020204" pitchFamily="34" charset="0"/>
              <a:buChar char="−"/>
              <a:defRPr/>
            </a:lvl3pPr>
            <a:lvl4pPr marL="431800" indent="-127000" algn="l">
              <a:buClrTx/>
              <a:buSzPct val="100000"/>
              <a:buFont typeface="Arial" panose="020B0604020202020204" pitchFamily="34" charset="0"/>
              <a:buChar char="◦"/>
              <a:defRPr/>
            </a:lvl4pPr>
            <a:lvl5pPr marL="584200" indent="-127000" algn="l">
              <a:buClrTx/>
              <a:buSzPct val="100000"/>
              <a:buFont typeface="Arial" panose="020B0604020202020204" pitchFamily="34" charset="0"/>
              <a:buChar char="−"/>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13" name="Text Placeholder 18"/>
          <p:cNvSpPr>
            <a:spLocks noGrp="1"/>
          </p:cNvSpPr>
          <p:nvPr>
            <p:ph idx="16" hasCustomPrompt="1"/>
          </p:nvPr>
        </p:nvSpPr>
        <p:spPr>
          <a:xfrm>
            <a:off x="3203219" y="3832225"/>
            <a:ext cx="2743200" cy="2095200"/>
          </a:xfrm>
          <a:prstGeom prst="rect">
            <a:avLst/>
          </a:prstGeom>
        </p:spPr>
        <p:txBody>
          <a:bodyPr vert="horz" lIns="0" tIns="0" rIns="0" bIns="0" rtlCol="0">
            <a:no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14" name="Text Placeholder 18"/>
          <p:cNvSpPr>
            <a:spLocks noGrp="1"/>
          </p:cNvSpPr>
          <p:nvPr>
            <p:ph idx="17" hasCustomPrompt="1"/>
          </p:nvPr>
        </p:nvSpPr>
        <p:spPr>
          <a:xfrm>
            <a:off x="6030199" y="3832225"/>
            <a:ext cx="2743200" cy="2095200"/>
          </a:xfrm>
          <a:prstGeom prst="rect">
            <a:avLst/>
          </a:prstGeom>
        </p:spPr>
        <p:txBody>
          <a:bodyPr vert="horz" lIns="0" tIns="0" rIns="0" bIns="0" rtlCol="0">
            <a:no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10" name="Text Placeholder 8"/>
          <p:cNvSpPr>
            <a:spLocks noGrp="1"/>
          </p:cNvSpPr>
          <p:nvPr>
            <p:ph type="body" sz="quarter" idx="18" hasCustomPrompt="1"/>
          </p:nvPr>
        </p:nvSpPr>
        <p:spPr>
          <a:xfrm>
            <a:off x="376239" y="651600"/>
            <a:ext cx="8371762"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Tree>
    <p:extLst>
      <p:ext uri="{BB962C8B-B14F-4D97-AF65-F5344CB8AC3E}">
        <p14:creationId xmlns:p14="http://schemas.microsoft.com/office/powerpoint/2010/main" val="4264182274"/>
      </p:ext>
    </p:extLst>
  </p:cSld>
  <p:clrMapOvr>
    <a:masterClrMapping/>
  </p:clrMapOvr>
  <p:transition>
    <p:fade/>
  </p:transition>
</p:sldLayout>
</file>

<file path=ppt/slideLayouts/slideLayout151.xml><?xml version="1.0" encoding="utf-8"?>
<p:sldLayout xmlns:a="http://schemas.openxmlformats.org/drawingml/2006/main" xmlns:r="http://schemas.openxmlformats.org/officeDocument/2006/relationships" xmlns:p="http://schemas.openxmlformats.org/presentationml/2006/main" preserve="1" userDrawn="1">
  <p:cSld name="Title &amp; subtitle">
    <p:spTree>
      <p:nvGrpSpPr>
        <p:cNvPr id="1" name=""/>
        <p:cNvGrpSpPr/>
        <p:nvPr/>
      </p:nvGrpSpPr>
      <p:grpSpPr>
        <a:xfrm>
          <a:off x="0" y="0"/>
          <a:ext cx="0" cy="0"/>
          <a:chOff x="0" y="0"/>
          <a:chExt cx="0" cy="0"/>
        </a:xfrm>
      </p:grpSpPr>
      <p:sp>
        <p:nvSpPr>
          <p:cNvPr id="10" name="Text Placeholder 8"/>
          <p:cNvSpPr>
            <a:spLocks noGrp="1"/>
          </p:cNvSpPr>
          <p:nvPr>
            <p:ph type="body" sz="quarter" idx="13" hasCustomPrompt="1"/>
          </p:nvPr>
        </p:nvSpPr>
        <p:spPr>
          <a:xfrm>
            <a:off x="376238" y="651600"/>
            <a:ext cx="8391525"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
        <p:nvSpPr>
          <p:cNvPr id="11" name="Title Placeholder 1"/>
          <p:cNvSpPr>
            <a:spLocks noGrp="1"/>
          </p:cNvSpPr>
          <p:nvPr>
            <p:ph type="title" hasCustomPrompt="1"/>
          </p:nvPr>
        </p:nvSpPr>
        <p:spPr>
          <a:xfrm>
            <a:off x="376238" y="317501"/>
            <a:ext cx="8391525" cy="334101"/>
          </a:xfrm>
          <a:prstGeom prst="rect">
            <a:avLst/>
          </a:prstGeom>
        </p:spPr>
        <p:txBody>
          <a:bodyPr vert="horz" lIns="0" tIns="0" rIns="0" bIns="0" rtlCol="0" anchor="t" anchorCtr="0">
            <a:noAutofit/>
          </a:bodyPr>
          <a:lstStyle>
            <a:lvl1pPr>
              <a:defRPr/>
            </a:lvl1pPr>
          </a:lstStyle>
          <a:p>
            <a:r>
              <a:rPr lang="en-US" noProof="0" dirty="0"/>
              <a:t>Click to add title</a:t>
            </a:r>
          </a:p>
        </p:txBody>
      </p:sp>
    </p:spTree>
    <p:extLst>
      <p:ext uri="{BB962C8B-B14F-4D97-AF65-F5344CB8AC3E}">
        <p14:creationId xmlns:p14="http://schemas.microsoft.com/office/powerpoint/2010/main" val="1076709898"/>
      </p:ext>
    </p:extLst>
  </p:cSld>
  <p:clrMapOvr>
    <a:masterClrMapping/>
  </p:clrMapOvr>
  <p:transition>
    <p:fade/>
  </p:transition>
</p:sldLayout>
</file>

<file path=ppt/slideLayouts/slideLayout152.xml><?xml version="1.0" encoding="utf-8"?>
<p:sldLayout xmlns:a="http://schemas.openxmlformats.org/drawingml/2006/main" xmlns:r="http://schemas.openxmlformats.org/officeDocument/2006/relationships" xmlns:p="http://schemas.openxmlformats.org/presentationml/2006/main" preserve="1" userDrawn="1">
  <p:cSld name="Qualifications 2 x 1">
    <p:spTree>
      <p:nvGrpSpPr>
        <p:cNvPr id="1" name=""/>
        <p:cNvGrpSpPr/>
        <p:nvPr/>
      </p:nvGrpSpPr>
      <p:grpSpPr>
        <a:xfrm>
          <a:off x="0" y="0"/>
          <a:ext cx="0" cy="0"/>
          <a:chOff x="0" y="0"/>
          <a:chExt cx="0" cy="0"/>
        </a:xfrm>
      </p:grpSpPr>
      <p:sp>
        <p:nvSpPr>
          <p:cNvPr id="8" name="Text Placeholder 8"/>
          <p:cNvSpPr>
            <a:spLocks noGrp="1"/>
          </p:cNvSpPr>
          <p:nvPr>
            <p:ph type="body" sz="quarter" idx="17"/>
          </p:nvPr>
        </p:nvSpPr>
        <p:spPr>
          <a:xfrm>
            <a:off x="378000" y="1857892"/>
            <a:ext cx="4096512" cy="1695450"/>
          </a:xfrm>
        </p:spPr>
        <p:txBody>
          <a:bodyPr vert="horz" lIns="0" tIns="0" rIns="0" bIns="0" rtlCol="0">
            <a:noAutofit/>
          </a:bodyPr>
          <a:lstStyle>
            <a:lvl1pPr>
              <a:defRPr lang="en-US" noProof="0" dirty="0" smtClean="0"/>
            </a:lvl1pPr>
            <a:lvl2pPr>
              <a:defRPr lang="en-US" noProof="0" dirty="0" smtClean="0"/>
            </a:lvl2pPr>
            <a:lvl3pPr>
              <a:defRPr lang="en-US" b="0" noProof="0" dirty="0" smtClean="0"/>
            </a:lvl3pPr>
            <a:lvl4pPr>
              <a:defRPr lang="en-US" b="0" noProof="0" dirty="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9" name="Text Placeholder 8"/>
          <p:cNvSpPr>
            <a:spLocks noGrp="1"/>
          </p:cNvSpPr>
          <p:nvPr>
            <p:ph type="body" sz="quarter" idx="21"/>
          </p:nvPr>
        </p:nvSpPr>
        <p:spPr>
          <a:xfrm>
            <a:off x="4684645" y="1857892"/>
            <a:ext cx="4096512" cy="1695450"/>
          </a:xfrm>
        </p:spPr>
        <p:txBody>
          <a:bodyPr vert="horz" lIns="0" tIns="0" rIns="0" bIns="0" rtlCol="0">
            <a:noAutofit/>
          </a:bodyPr>
          <a:lstStyle>
            <a:lvl1pPr>
              <a:defRPr lang="en-US" noProof="0" dirty="0" smtClean="0"/>
            </a:lvl1pPr>
            <a:lvl2pPr>
              <a:defRPr lang="en-US" noProof="0" dirty="0" smtClean="0"/>
            </a:lvl2pPr>
            <a:lvl3pPr>
              <a:defRPr lang="en-US" b="0" noProof="0" dirty="0" smtClean="0"/>
            </a:lvl3pPr>
            <a:lvl4pPr>
              <a:defRPr lang="en-US" b="0" noProof="0" dirty="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2" name="Title 1"/>
          <p:cNvSpPr>
            <a:spLocks noGrp="1"/>
          </p:cNvSpPr>
          <p:nvPr>
            <p:ph type="title"/>
          </p:nvPr>
        </p:nvSpPr>
        <p:spPr>
          <a:xfrm>
            <a:off x="376238" y="317503"/>
            <a:ext cx="8391525" cy="334099"/>
          </a:xfrm>
        </p:spPr>
        <p:txBody>
          <a:bodyPr/>
          <a:lstStyle/>
          <a:p>
            <a:r>
              <a:rPr lang="en-US" noProof="0"/>
              <a:t>Click to edit Master title style</a:t>
            </a:r>
            <a:endParaRPr lang="en-US" noProof="0" dirty="0"/>
          </a:p>
        </p:txBody>
      </p:sp>
      <p:sp>
        <p:nvSpPr>
          <p:cNvPr id="4" name="Rectangle 3"/>
          <p:cNvSpPr/>
          <p:nvPr userDrawn="1"/>
        </p:nvSpPr>
        <p:spPr>
          <a:xfrm>
            <a:off x="378000" y="1705378"/>
            <a:ext cx="4100118"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US" sz="1100" dirty="0">
              <a:solidFill>
                <a:prstClr val="white"/>
              </a:solidFill>
            </a:endParaRPr>
          </a:p>
        </p:txBody>
      </p:sp>
      <p:sp>
        <p:nvSpPr>
          <p:cNvPr id="5" name="Rectangle 4"/>
          <p:cNvSpPr/>
          <p:nvPr userDrawn="1"/>
        </p:nvSpPr>
        <p:spPr>
          <a:xfrm>
            <a:off x="4684647" y="1705378"/>
            <a:ext cx="4089718"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US" sz="1100" dirty="0">
              <a:solidFill>
                <a:prstClr val="white"/>
              </a:solidFill>
            </a:endParaRPr>
          </a:p>
        </p:txBody>
      </p:sp>
      <p:sp>
        <p:nvSpPr>
          <p:cNvPr id="6" name="Picture Placeholder 29"/>
          <p:cNvSpPr>
            <a:spLocks noGrp="1"/>
          </p:cNvSpPr>
          <p:nvPr>
            <p:ph type="pic" sz="quarter" idx="19" hasCustomPrompt="1"/>
          </p:nvPr>
        </p:nvSpPr>
        <p:spPr>
          <a:xfrm>
            <a:off x="3577119" y="1863918"/>
            <a:ext cx="907655"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
        <p:nvSpPr>
          <p:cNvPr id="7" name="Picture Placeholder 29"/>
          <p:cNvSpPr>
            <a:spLocks noGrp="1"/>
          </p:cNvSpPr>
          <p:nvPr>
            <p:ph type="pic" sz="quarter" idx="20" hasCustomPrompt="1"/>
          </p:nvPr>
        </p:nvSpPr>
        <p:spPr>
          <a:xfrm>
            <a:off x="7818463" y="1857894"/>
            <a:ext cx="933121"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
        <p:nvSpPr>
          <p:cNvPr id="16" name="Text Placeholder 8"/>
          <p:cNvSpPr>
            <a:spLocks noGrp="1"/>
          </p:cNvSpPr>
          <p:nvPr>
            <p:ph type="body" sz="quarter" idx="13" hasCustomPrompt="1"/>
          </p:nvPr>
        </p:nvSpPr>
        <p:spPr>
          <a:xfrm>
            <a:off x="376238" y="651600"/>
            <a:ext cx="8391525"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Tree>
    <p:extLst>
      <p:ext uri="{BB962C8B-B14F-4D97-AF65-F5344CB8AC3E}">
        <p14:creationId xmlns:p14="http://schemas.microsoft.com/office/powerpoint/2010/main" val="3151678740"/>
      </p:ext>
    </p:extLst>
  </p:cSld>
  <p:clrMapOvr>
    <a:masterClrMapping/>
  </p:clrMapOvr>
  <p:transition>
    <p:fade/>
  </p:transition>
</p:sldLayout>
</file>

<file path=ppt/slideLayouts/slideLayout153.xml><?xml version="1.0" encoding="utf-8"?>
<p:sldLayout xmlns:a="http://schemas.openxmlformats.org/drawingml/2006/main" xmlns:r="http://schemas.openxmlformats.org/officeDocument/2006/relationships" xmlns:p="http://schemas.openxmlformats.org/presentationml/2006/main" preserve="1" userDrawn="1">
  <p:cSld name="Qualifications 2 x 2">
    <p:spTree>
      <p:nvGrpSpPr>
        <p:cNvPr id="1" name=""/>
        <p:cNvGrpSpPr/>
        <p:nvPr/>
      </p:nvGrpSpPr>
      <p:grpSpPr>
        <a:xfrm>
          <a:off x="0" y="0"/>
          <a:ext cx="0" cy="0"/>
          <a:chOff x="0" y="0"/>
          <a:chExt cx="0" cy="0"/>
        </a:xfrm>
      </p:grpSpPr>
      <p:sp>
        <p:nvSpPr>
          <p:cNvPr id="8" name="Text Placeholder 8"/>
          <p:cNvSpPr>
            <a:spLocks noGrp="1"/>
          </p:cNvSpPr>
          <p:nvPr>
            <p:ph type="body" sz="quarter" idx="17"/>
          </p:nvPr>
        </p:nvSpPr>
        <p:spPr>
          <a:xfrm>
            <a:off x="381960" y="1857892"/>
            <a:ext cx="4096512" cy="1695450"/>
          </a:xfrm>
        </p:spPr>
        <p:txBody>
          <a:bodyPr vert="horz" lIns="0" tIns="0" rIns="0" bIns="0" rtlCol="0">
            <a:noAutofit/>
          </a:bodyPr>
          <a:lstStyle>
            <a:lvl1pPr>
              <a:defRPr lang="en-US" noProof="0" dirty="0" smtClean="0"/>
            </a:lvl1pPr>
            <a:lvl2pPr>
              <a:defRPr lang="en-US" noProof="0" dirty="0" smtClean="0"/>
            </a:lvl2pPr>
            <a:lvl3pPr>
              <a:defRPr lang="en-US" b="0" noProof="0" dirty="0" smtClean="0"/>
            </a:lvl3pPr>
            <a:lvl4pPr>
              <a:defRPr lang="en-US" b="0" noProof="0" dirty="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9" name="Text Placeholder 8"/>
          <p:cNvSpPr>
            <a:spLocks noGrp="1"/>
          </p:cNvSpPr>
          <p:nvPr>
            <p:ph type="body" sz="quarter" idx="21"/>
          </p:nvPr>
        </p:nvSpPr>
        <p:spPr>
          <a:xfrm>
            <a:off x="4684646" y="1857892"/>
            <a:ext cx="4096512" cy="1695450"/>
          </a:xfrm>
        </p:spPr>
        <p:txBody>
          <a:bodyPr vert="horz" lIns="0" tIns="0" rIns="0" bIns="0" rtlCol="0">
            <a:noAutofit/>
          </a:bodyPr>
          <a:lstStyle>
            <a:lvl1pPr>
              <a:defRPr lang="en-US" noProof="0" dirty="0" smtClean="0"/>
            </a:lvl1pPr>
            <a:lvl2pPr>
              <a:defRPr lang="en-US" noProof="0" dirty="0" smtClean="0"/>
            </a:lvl2pPr>
            <a:lvl3pPr>
              <a:defRPr lang="en-US" b="0" noProof="0" dirty="0" smtClean="0"/>
            </a:lvl3pPr>
            <a:lvl4pPr>
              <a:defRPr lang="en-US" b="0" noProof="0" dirty="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2" name="Title 1"/>
          <p:cNvSpPr>
            <a:spLocks noGrp="1"/>
          </p:cNvSpPr>
          <p:nvPr>
            <p:ph type="title"/>
          </p:nvPr>
        </p:nvSpPr>
        <p:spPr>
          <a:xfrm>
            <a:off x="376238" y="317503"/>
            <a:ext cx="8391525" cy="334099"/>
          </a:xfrm>
        </p:spPr>
        <p:txBody>
          <a:bodyPr/>
          <a:lstStyle/>
          <a:p>
            <a:r>
              <a:rPr lang="en-US" noProof="0"/>
              <a:t>Click to edit Master title style</a:t>
            </a:r>
            <a:endParaRPr lang="en-US" noProof="0" dirty="0"/>
          </a:p>
        </p:txBody>
      </p:sp>
      <p:sp>
        <p:nvSpPr>
          <p:cNvPr id="4" name="Rectangle 3"/>
          <p:cNvSpPr/>
          <p:nvPr userDrawn="1"/>
        </p:nvSpPr>
        <p:spPr>
          <a:xfrm>
            <a:off x="381960" y="1705378"/>
            <a:ext cx="4096512"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US" sz="1100" dirty="0">
              <a:solidFill>
                <a:prstClr val="white"/>
              </a:solidFill>
            </a:endParaRPr>
          </a:p>
        </p:txBody>
      </p:sp>
      <p:sp>
        <p:nvSpPr>
          <p:cNvPr id="5" name="Rectangle 4"/>
          <p:cNvSpPr/>
          <p:nvPr userDrawn="1"/>
        </p:nvSpPr>
        <p:spPr>
          <a:xfrm>
            <a:off x="4684646" y="1705378"/>
            <a:ext cx="4096512"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US" sz="1100" dirty="0">
              <a:solidFill>
                <a:prstClr val="white"/>
              </a:solidFill>
            </a:endParaRPr>
          </a:p>
        </p:txBody>
      </p:sp>
      <p:sp>
        <p:nvSpPr>
          <p:cNvPr id="7" name="Picture Placeholder 29"/>
          <p:cNvSpPr>
            <a:spLocks noGrp="1"/>
          </p:cNvSpPr>
          <p:nvPr>
            <p:ph type="pic" sz="quarter" idx="20" hasCustomPrompt="1"/>
          </p:nvPr>
        </p:nvSpPr>
        <p:spPr>
          <a:xfrm>
            <a:off x="7848038" y="1857894"/>
            <a:ext cx="933121"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
        <p:nvSpPr>
          <p:cNvPr id="10" name="Text Placeholder 8"/>
          <p:cNvSpPr>
            <a:spLocks noGrp="1"/>
          </p:cNvSpPr>
          <p:nvPr>
            <p:ph type="body" sz="quarter" idx="22"/>
          </p:nvPr>
        </p:nvSpPr>
        <p:spPr>
          <a:xfrm>
            <a:off x="381960" y="4249682"/>
            <a:ext cx="4096512" cy="1695450"/>
          </a:xfrm>
        </p:spPr>
        <p:txBody>
          <a:bodyPr vert="horz" lIns="0" tIns="0" rIns="0" bIns="0" rtlCol="0">
            <a:noAutofit/>
          </a:bodyPr>
          <a:lstStyle>
            <a:lvl1pPr>
              <a:defRPr lang="en-US" noProof="0" dirty="0" smtClean="0"/>
            </a:lvl1pPr>
            <a:lvl2pPr>
              <a:defRPr lang="en-US" noProof="0" dirty="0" smtClean="0"/>
            </a:lvl2pPr>
            <a:lvl3pPr>
              <a:defRPr lang="en-US" b="0" noProof="0" dirty="0" smtClean="0"/>
            </a:lvl3pPr>
            <a:lvl4pPr>
              <a:defRPr lang="en-US" b="0" noProof="0" dirty="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11" name="Text Placeholder 8"/>
          <p:cNvSpPr>
            <a:spLocks noGrp="1"/>
          </p:cNvSpPr>
          <p:nvPr>
            <p:ph type="body" sz="quarter" idx="23"/>
          </p:nvPr>
        </p:nvSpPr>
        <p:spPr>
          <a:xfrm>
            <a:off x="4684646" y="4249682"/>
            <a:ext cx="4096512" cy="1695450"/>
          </a:xfrm>
        </p:spPr>
        <p:txBody>
          <a:bodyPr vert="horz" lIns="0" tIns="0" rIns="0" bIns="0" rtlCol="0">
            <a:noAutofit/>
          </a:bodyPr>
          <a:lstStyle>
            <a:lvl1pPr>
              <a:defRPr lang="en-US" noProof="0" smtClean="0"/>
            </a:lvl1pPr>
            <a:lvl2pPr>
              <a:defRPr lang="en-US" noProof="0" smtClean="0"/>
            </a:lvl2pPr>
            <a:lvl3pPr>
              <a:defRPr lang="en-US" b="0" noProof="0" smtClean="0"/>
            </a:lvl3pPr>
            <a:lvl4pPr>
              <a:defRPr lang="en-US" b="0" noProof="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12" name="Rectangle 11"/>
          <p:cNvSpPr/>
          <p:nvPr userDrawn="1"/>
        </p:nvSpPr>
        <p:spPr>
          <a:xfrm>
            <a:off x="381960" y="4103518"/>
            <a:ext cx="4096512"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US" sz="1100" dirty="0">
              <a:solidFill>
                <a:prstClr val="white"/>
              </a:solidFill>
            </a:endParaRPr>
          </a:p>
        </p:txBody>
      </p:sp>
      <p:sp>
        <p:nvSpPr>
          <p:cNvPr id="13" name="Rectangle 12"/>
          <p:cNvSpPr/>
          <p:nvPr userDrawn="1"/>
        </p:nvSpPr>
        <p:spPr>
          <a:xfrm>
            <a:off x="4684646" y="4103518"/>
            <a:ext cx="4096512"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US" sz="1100" dirty="0">
              <a:solidFill>
                <a:prstClr val="white"/>
              </a:solidFill>
            </a:endParaRPr>
          </a:p>
        </p:txBody>
      </p:sp>
      <p:sp>
        <p:nvSpPr>
          <p:cNvPr id="14" name="Picture Placeholder 29"/>
          <p:cNvSpPr>
            <a:spLocks noGrp="1"/>
          </p:cNvSpPr>
          <p:nvPr>
            <p:ph type="pic" sz="quarter" idx="24" hasCustomPrompt="1"/>
          </p:nvPr>
        </p:nvSpPr>
        <p:spPr>
          <a:xfrm>
            <a:off x="3548936" y="4255708"/>
            <a:ext cx="929536"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
        <p:nvSpPr>
          <p:cNvPr id="15" name="Picture Placeholder 29"/>
          <p:cNvSpPr>
            <a:spLocks noGrp="1"/>
          </p:cNvSpPr>
          <p:nvPr>
            <p:ph type="pic" sz="quarter" idx="25" hasCustomPrompt="1"/>
          </p:nvPr>
        </p:nvSpPr>
        <p:spPr>
          <a:xfrm>
            <a:off x="7848038" y="4249684"/>
            <a:ext cx="933120"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
        <p:nvSpPr>
          <p:cNvPr id="16" name="Text Placeholder 8"/>
          <p:cNvSpPr>
            <a:spLocks noGrp="1"/>
          </p:cNvSpPr>
          <p:nvPr>
            <p:ph type="body" sz="quarter" idx="13" hasCustomPrompt="1"/>
          </p:nvPr>
        </p:nvSpPr>
        <p:spPr>
          <a:xfrm>
            <a:off x="376239" y="651600"/>
            <a:ext cx="8398126"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7" name="Picture Placeholder 29"/>
          <p:cNvSpPr>
            <a:spLocks noGrp="1"/>
          </p:cNvSpPr>
          <p:nvPr>
            <p:ph type="pic" sz="quarter" idx="19" hasCustomPrompt="1"/>
          </p:nvPr>
        </p:nvSpPr>
        <p:spPr>
          <a:xfrm>
            <a:off x="3570818" y="1863918"/>
            <a:ext cx="907655"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Tree>
    <p:extLst>
      <p:ext uri="{BB962C8B-B14F-4D97-AF65-F5344CB8AC3E}">
        <p14:creationId xmlns:p14="http://schemas.microsoft.com/office/powerpoint/2010/main" val="115187880"/>
      </p:ext>
    </p:extLst>
  </p:cSld>
  <p:clrMapOvr>
    <a:masterClrMapping/>
  </p:clrMapOvr>
  <p:transition>
    <p:fade/>
  </p:transition>
</p:sldLayout>
</file>

<file path=ppt/slideLayouts/slideLayout154.xml><?xml version="1.0" encoding="utf-8"?>
<p:sldLayout xmlns:a="http://schemas.openxmlformats.org/drawingml/2006/main" xmlns:r="http://schemas.openxmlformats.org/officeDocument/2006/relationships" xmlns:p="http://schemas.openxmlformats.org/presentationml/2006/main" preserve="1" userDrawn="1">
  <p:cSld name="3 column green line">
    <p:spTree>
      <p:nvGrpSpPr>
        <p:cNvPr id="1" name=""/>
        <p:cNvGrpSpPr/>
        <p:nvPr/>
      </p:nvGrpSpPr>
      <p:grpSpPr>
        <a:xfrm>
          <a:off x="0" y="0"/>
          <a:ext cx="0" cy="0"/>
          <a:chOff x="0" y="0"/>
          <a:chExt cx="0" cy="0"/>
        </a:xfrm>
      </p:grpSpPr>
      <p:sp>
        <p:nvSpPr>
          <p:cNvPr id="2" name="Title 1"/>
          <p:cNvSpPr>
            <a:spLocks noGrp="1"/>
          </p:cNvSpPr>
          <p:nvPr>
            <p:ph type="title"/>
          </p:nvPr>
        </p:nvSpPr>
        <p:spPr>
          <a:xfrm>
            <a:off x="376238" y="317503"/>
            <a:ext cx="8391525" cy="334099"/>
          </a:xfrm>
        </p:spPr>
        <p:txBody>
          <a:bodyPr/>
          <a:lstStyle/>
          <a:p>
            <a:r>
              <a:rPr lang="en-US" noProof="0"/>
              <a:t>Click to edit Master title style</a:t>
            </a:r>
            <a:endParaRPr lang="en-US" noProof="0" dirty="0"/>
          </a:p>
        </p:txBody>
      </p:sp>
      <p:sp>
        <p:nvSpPr>
          <p:cNvPr id="4" name="Rectangle 3"/>
          <p:cNvSpPr/>
          <p:nvPr userDrawn="1"/>
        </p:nvSpPr>
        <p:spPr>
          <a:xfrm>
            <a:off x="3245467" y="1705968"/>
            <a:ext cx="2660904"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dirty="0">
              <a:solidFill>
                <a:prstClr val="white"/>
              </a:solidFill>
            </a:endParaRPr>
          </a:p>
        </p:txBody>
      </p:sp>
      <p:sp>
        <p:nvSpPr>
          <p:cNvPr id="5" name="Rectangle 4"/>
          <p:cNvSpPr/>
          <p:nvPr userDrawn="1"/>
        </p:nvSpPr>
        <p:spPr>
          <a:xfrm>
            <a:off x="378000" y="1700215"/>
            <a:ext cx="2660904" cy="597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dirty="0">
              <a:solidFill>
                <a:prstClr val="white"/>
              </a:solidFill>
            </a:endParaRPr>
          </a:p>
        </p:txBody>
      </p:sp>
      <p:sp>
        <p:nvSpPr>
          <p:cNvPr id="6" name="Rectangle 5"/>
          <p:cNvSpPr/>
          <p:nvPr userDrawn="1"/>
        </p:nvSpPr>
        <p:spPr>
          <a:xfrm>
            <a:off x="6112933" y="1705968"/>
            <a:ext cx="2660904"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dirty="0">
              <a:solidFill>
                <a:prstClr val="white"/>
              </a:solidFill>
            </a:endParaRPr>
          </a:p>
        </p:txBody>
      </p:sp>
      <p:sp>
        <p:nvSpPr>
          <p:cNvPr id="7" name="Text Placeholder 8"/>
          <p:cNvSpPr>
            <a:spLocks noGrp="1"/>
          </p:cNvSpPr>
          <p:nvPr>
            <p:ph type="body" sz="quarter" idx="17"/>
          </p:nvPr>
        </p:nvSpPr>
        <p:spPr>
          <a:xfrm>
            <a:off x="3245467" y="1851441"/>
            <a:ext cx="2660904" cy="3845754"/>
          </a:xfrm>
        </p:spPr>
        <p:txBody>
          <a:bodyPr vert="horz" lIns="0" tIns="0" rIns="0" bIns="0" rtlCol="0">
            <a:noAutofit/>
          </a:bodyPr>
          <a:lstStyle>
            <a:lvl1pPr>
              <a:defRPr lang="en-US" noProof="0" dirty="0" smtClean="0"/>
            </a:lvl1pPr>
            <a:lvl2pPr>
              <a:defRPr lang="en-US" noProof="0" dirty="0" smtClean="0"/>
            </a:lvl2pPr>
            <a:lvl3pPr>
              <a:defRPr lang="en-US" b="0" noProof="0" dirty="0" smtClean="0"/>
            </a:lvl3pPr>
            <a:lvl4pPr>
              <a:defRPr lang="en-US" b="0" noProof="0" dirty="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8" name="Text Placeholder 8"/>
          <p:cNvSpPr>
            <a:spLocks noGrp="1"/>
          </p:cNvSpPr>
          <p:nvPr>
            <p:ph type="body" sz="quarter" idx="18"/>
          </p:nvPr>
        </p:nvSpPr>
        <p:spPr>
          <a:xfrm>
            <a:off x="378000" y="1851441"/>
            <a:ext cx="2660904" cy="3845754"/>
          </a:xfrm>
        </p:spPr>
        <p:txBody>
          <a:bodyPr vert="horz" lIns="0" tIns="0" rIns="0" bIns="0" rtlCol="0">
            <a:noAutofit/>
          </a:bodyPr>
          <a:lstStyle>
            <a:lvl1pPr>
              <a:defRPr lang="en-US" noProof="0" dirty="0" smtClean="0"/>
            </a:lvl1pPr>
            <a:lvl2pPr>
              <a:defRPr lang="en-US" noProof="0" dirty="0" smtClean="0"/>
            </a:lvl2pPr>
            <a:lvl3pPr>
              <a:defRPr lang="en-US" b="0" noProof="0" dirty="0" smtClean="0"/>
            </a:lvl3pPr>
            <a:lvl4pPr>
              <a:defRPr lang="en-US" b="0" noProof="0" dirty="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9" name="Text Placeholder 8"/>
          <p:cNvSpPr>
            <a:spLocks noGrp="1"/>
          </p:cNvSpPr>
          <p:nvPr>
            <p:ph type="body" sz="quarter" idx="19"/>
          </p:nvPr>
        </p:nvSpPr>
        <p:spPr>
          <a:xfrm>
            <a:off x="6112933" y="1851441"/>
            <a:ext cx="2660904" cy="3845754"/>
          </a:xfrm>
        </p:spPr>
        <p:txBody>
          <a:bodyPr vert="horz" lIns="0" tIns="0" rIns="0" bIns="0" rtlCol="0">
            <a:noAutofit/>
          </a:bodyPr>
          <a:lstStyle>
            <a:lvl1pPr>
              <a:defRPr lang="en-US" noProof="0" dirty="0" smtClean="0"/>
            </a:lvl1pPr>
            <a:lvl2pPr>
              <a:defRPr lang="en-US" noProof="0" dirty="0" smtClean="0"/>
            </a:lvl2pPr>
            <a:lvl3pPr>
              <a:defRPr lang="en-US" b="0" noProof="0" dirty="0" smtClean="0"/>
            </a:lvl3pPr>
            <a:lvl4pPr>
              <a:defRPr lang="en-US" b="0" noProof="0" dirty="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10" name="Text Placeholder 8"/>
          <p:cNvSpPr>
            <a:spLocks noGrp="1"/>
          </p:cNvSpPr>
          <p:nvPr>
            <p:ph type="body" sz="quarter" idx="13" hasCustomPrompt="1"/>
          </p:nvPr>
        </p:nvSpPr>
        <p:spPr>
          <a:xfrm>
            <a:off x="376239" y="651600"/>
            <a:ext cx="8371762"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Tree>
    <p:extLst>
      <p:ext uri="{BB962C8B-B14F-4D97-AF65-F5344CB8AC3E}">
        <p14:creationId xmlns:p14="http://schemas.microsoft.com/office/powerpoint/2010/main" val="3415428784"/>
      </p:ext>
    </p:extLst>
  </p:cSld>
  <p:clrMapOvr>
    <a:masterClrMapping/>
  </p:clrMapOvr>
  <p:transition>
    <p:fade/>
  </p:transition>
</p:sldLayout>
</file>

<file path=ppt/slideLayouts/slideLayout155.xml><?xml version="1.0" encoding="utf-8"?>
<p:sldLayout xmlns:a="http://schemas.openxmlformats.org/drawingml/2006/main" xmlns:r="http://schemas.openxmlformats.org/officeDocument/2006/relationships" xmlns:p="http://schemas.openxmlformats.org/presentationml/2006/main" preserve="1" userDrawn="1">
  <p:cSld name="4 column icon">
    <p:spTree>
      <p:nvGrpSpPr>
        <p:cNvPr id="1" name=""/>
        <p:cNvGrpSpPr/>
        <p:nvPr/>
      </p:nvGrpSpPr>
      <p:grpSpPr>
        <a:xfrm>
          <a:off x="0" y="0"/>
          <a:ext cx="0" cy="0"/>
          <a:chOff x="0" y="0"/>
          <a:chExt cx="0" cy="0"/>
        </a:xfrm>
      </p:grpSpPr>
      <p:sp>
        <p:nvSpPr>
          <p:cNvPr id="2" name="Title 1"/>
          <p:cNvSpPr>
            <a:spLocks noGrp="1"/>
          </p:cNvSpPr>
          <p:nvPr>
            <p:ph type="title"/>
          </p:nvPr>
        </p:nvSpPr>
        <p:spPr>
          <a:xfrm>
            <a:off x="376238" y="317503"/>
            <a:ext cx="8391525" cy="334099"/>
          </a:xfrm>
        </p:spPr>
        <p:txBody>
          <a:bodyPr/>
          <a:lstStyle/>
          <a:p>
            <a:r>
              <a:rPr lang="en-US" noProof="0"/>
              <a:t>Click to edit Master title style</a:t>
            </a:r>
            <a:endParaRPr lang="en-US" noProof="0" dirty="0"/>
          </a:p>
        </p:txBody>
      </p:sp>
      <p:sp>
        <p:nvSpPr>
          <p:cNvPr id="4" name="Text Placeholder 8"/>
          <p:cNvSpPr>
            <a:spLocks noGrp="1"/>
          </p:cNvSpPr>
          <p:nvPr>
            <p:ph type="body" sz="quarter" idx="17"/>
          </p:nvPr>
        </p:nvSpPr>
        <p:spPr>
          <a:xfrm>
            <a:off x="378000" y="2556000"/>
            <a:ext cx="1944000" cy="3394800"/>
          </a:xfrm>
        </p:spPr>
        <p:txBody>
          <a:bodyPr vert="horz" lIns="0" tIns="0" rIns="0" bIns="0" rtlCol="0">
            <a:noAutofit/>
          </a:bodyPr>
          <a:lstStyle>
            <a:lvl1pPr>
              <a:defRPr lang="en-US" noProof="0" dirty="0" smtClean="0"/>
            </a:lvl1pPr>
            <a:lvl2pPr>
              <a:defRPr lang="en-US" noProof="0" dirty="0" smtClean="0"/>
            </a:lvl2pPr>
            <a:lvl3pPr>
              <a:defRPr lang="en-US" b="0" noProof="0" dirty="0" smtClean="0"/>
            </a:lvl3pPr>
            <a:lvl4pPr>
              <a:defRPr lang="en-US" b="0" noProof="0" dirty="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5" name="Text Placeholder 8"/>
          <p:cNvSpPr>
            <a:spLocks noGrp="1"/>
          </p:cNvSpPr>
          <p:nvPr>
            <p:ph type="body" sz="quarter" idx="18"/>
          </p:nvPr>
        </p:nvSpPr>
        <p:spPr>
          <a:xfrm>
            <a:off x="6822627" y="2556000"/>
            <a:ext cx="1944000" cy="3394800"/>
          </a:xfrm>
        </p:spPr>
        <p:txBody>
          <a:bodyPr vert="horz" lIns="0" tIns="0" rIns="0" bIns="0" rtlCol="0">
            <a:noAutofit/>
          </a:bodyPr>
          <a:lstStyle>
            <a:lvl1pPr>
              <a:defRPr lang="en-US" noProof="0" dirty="0" smtClean="0"/>
            </a:lvl1pPr>
            <a:lvl2pPr>
              <a:defRPr lang="en-US" noProof="0" dirty="0" smtClean="0"/>
            </a:lvl2pPr>
            <a:lvl3pPr>
              <a:defRPr lang="en-US" b="0" noProof="0" dirty="0" smtClean="0"/>
            </a:lvl3pPr>
            <a:lvl4pPr>
              <a:defRPr lang="en-US" b="0" noProof="0" dirty="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6" name="Text Placeholder 8"/>
          <p:cNvSpPr>
            <a:spLocks noGrp="1"/>
          </p:cNvSpPr>
          <p:nvPr>
            <p:ph type="body" sz="quarter" idx="19"/>
          </p:nvPr>
        </p:nvSpPr>
        <p:spPr>
          <a:xfrm>
            <a:off x="2526209" y="2556000"/>
            <a:ext cx="1944000" cy="3394800"/>
          </a:xfrm>
        </p:spPr>
        <p:txBody>
          <a:bodyPr vert="horz" lIns="0" tIns="0" rIns="0" bIns="0" rtlCol="0">
            <a:noAutofit/>
          </a:bodyPr>
          <a:lstStyle>
            <a:lvl1pPr>
              <a:defRPr lang="en-US" noProof="0" dirty="0" smtClean="0"/>
            </a:lvl1pPr>
            <a:lvl2pPr>
              <a:defRPr lang="en-US" noProof="0" dirty="0" smtClean="0"/>
            </a:lvl2pPr>
            <a:lvl3pPr>
              <a:defRPr lang="en-US" b="0" noProof="0" dirty="0" smtClean="0"/>
            </a:lvl3pPr>
            <a:lvl4pPr>
              <a:defRPr lang="en-US" b="0" noProof="0" dirty="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7" name="Text Placeholder 8"/>
          <p:cNvSpPr>
            <a:spLocks noGrp="1"/>
          </p:cNvSpPr>
          <p:nvPr>
            <p:ph type="body" sz="quarter" idx="20"/>
          </p:nvPr>
        </p:nvSpPr>
        <p:spPr>
          <a:xfrm>
            <a:off x="4674418" y="2556000"/>
            <a:ext cx="1944000" cy="3394800"/>
          </a:xfrm>
        </p:spPr>
        <p:txBody>
          <a:bodyPr vert="horz" lIns="0" tIns="0" rIns="0" bIns="0" rtlCol="0">
            <a:noAutofit/>
          </a:bodyPr>
          <a:lstStyle>
            <a:lvl1pPr>
              <a:defRPr lang="en-US" noProof="0" dirty="0" smtClean="0"/>
            </a:lvl1pPr>
            <a:lvl2pPr>
              <a:defRPr lang="en-US" noProof="0" dirty="0" smtClean="0"/>
            </a:lvl2pPr>
            <a:lvl3pPr>
              <a:defRPr lang="en-US" b="0" noProof="0" dirty="0" smtClean="0"/>
            </a:lvl3pPr>
            <a:lvl4pPr>
              <a:defRPr lang="en-US" b="0" noProof="0" dirty="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8" name="Text Placeholder 8"/>
          <p:cNvSpPr>
            <a:spLocks noGrp="1"/>
          </p:cNvSpPr>
          <p:nvPr>
            <p:ph type="body" sz="quarter" idx="13" hasCustomPrompt="1"/>
          </p:nvPr>
        </p:nvSpPr>
        <p:spPr>
          <a:xfrm>
            <a:off x="376238" y="651600"/>
            <a:ext cx="8391525"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Tree>
    <p:extLst>
      <p:ext uri="{BB962C8B-B14F-4D97-AF65-F5344CB8AC3E}">
        <p14:creationId xmlns:p14="http://schemas.microsoft.com/office/powerpoint/2010/main" val="4124766999"/>
      </p:ext>
    </p:extLst>
  </p:cSld>
  <p:clrMapOvr>
    <a:masterClrMapping/>
  </p:clrMapOvr>
  <p:transition>
    <p:fade/>
  </p:transition>
</p:sldLayout>
</file>

<file path=ppt/slideLayouts/slideLayout156.xml><?xml version="1.0" encoding="utf-8"?>
<p:sldLayout xmlns:a="http://schemas.openxmlformats.org/drawingml/2006/main" xmlns:r="http://schemas.openxmlformats.org/officeDocument/2006/relationships" xmlns:p="http://schemas.openxmlformats.org/presentationml/2006/main" showMasterSp="0" preserve="1" userDrawn="1">
  <p:cSld name="4 column icon green">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76238" y="317500"/>
            <a:ext cx="8391526" cy="370193"/>
          </a:xfrm>
        </p:spPr>
        <p:txBody>
          <a:bodyPr/>
          <a:lstStyle>
            <a:lvl1pPr>
              <a:defRPr>
                <a:solidFill>
                  <a:schemeClr val="bg1"/>
                </a:solidFill>
              </a:defRPr>
            </a:lvl1pPr>
          </a:lstStyle>
          <a:p>
            <a:r>
              <a:rPr lang="en-US" noProof="0"/>
              <a:t>Click to edit Master title style</a:t>
            </a:r>
            <a:endParaRPr lang="en-US" noProof="0" dirty="0"/>
          </a:p>
        </p:txBody>
      </p:sp>
      <p:sp>
        <p:nvSpPr>
          <p:cNvPr id="4" name="Text Placeholder 8"/>
          <p:cNvSpPr>
            <a:spLocks noGrp="1"/>
          </p:cNvSpPr>
          <p:nvPr>
            <p:ph type="body" sz="quarter" idx="17"/>
          </p:nvPr>
        </p:nvSpPr>
        <p:spPr>
          <a:xfrm>
            <a:off x="378000" y="2556000"/>
            <a:ext cx="1944000" cy="3394800"/>
          </a:xfrm>
        </p:spPr>
        <p:txBody>
          <a:bodyPr vert="horz" lIns="0" tIns="0" rIns="0" bIns="0" rtlCol="0">
            <a:noAutofit/>
          </a:bodyPr>
          <a:lstStyle>
            <a:lvl1pPr>
              <a:defRPr lang="en-US" noProof="0" smtClean="0">
                <a:solidFill>
                  <a:schemeClr val="bg1"/>
                </a:solidFill>
              </a:defRPr>
            </a:lvl1pPr>
            <a:lvl2pPr>
              <a:defRPr lang="en-US" noProof="0" smtClean="0">
                <a:solidFill>
                  <a:schemeClr val="bg1"/>
                </a:solidFill>
              </a:defRPr>
            </a:lvl2pPr>
            <a:lvl3pPr>
              <a:defRPr lang="en-US" b="0" noProof="0" smtClean="0">
                <a:solidFill>
                  <a:schemeClr val="bg1"/>
                </a:solidFill>
              </a:defRPr>
            </a:lvl3pPr>
            <a:lvl4pPr>
              <a:defRPr lang="en-US" b="0" noProof="0" smtClean="0">
                <a:solidFill>
                  <a:schemeClr val="bg1"/>
                </a:solidFill>
              </a:defRPr>
            </a:lvl4pPr>
            <a:lvl5pPr>
              <a:defRPr lang="en-US" b="0" noProof="0" dirty="0">
                <a:solidFill>
                  <a:schemeClr val="bg1"/>
                </a:solidFill>
              </a:defRPr>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5" name="Text Placeholder 8"/>
          <p:cNvSpPr>
            <a:spLocks noGrp="1"/>
          </p:cNvSpPr>
          <p:nvPr>
            <p:ph type="body" sz="quarter" idx="18"/>
          </p:nvPr>
        </p:nvSpPr>
        <p:spPr>
          <a:xfrm>
            <a:off x="6825564" y="2556000"/>
            <a:ext cx="1944000" cy="3394800"/>
          </a:xfrm>
        </p:spPr>
        <p:txBody>
          <a:bodyPr vert="horz" lIns="0" tIns="0" rIns="0" bIns="0" rtlCol="0">
            <a:noAutofit/>
          </a:bodyPr>
          <a:lstStyle>
            <a:lvl1pPr>
              <a:defRPr lang="en-US" noProof="0" smtClean="0">
                <a:solidFill>
                  <a:schemeClr val="bg1"/>
                </a:solidFill>
              </a:defRPr>
            </a:lvl1pPr>
            <a:lvl2pPr>
              <a:defRPr lang="en-US" noProof="0" smtClean="0">
                <a:solidFill>
                  <a:schemeClr val="bg1"/>
                </a:solidFill>
              </a:defRPr>
            </a:lvl2pPr>
            <a:lvl3pPr>
              <a:defRPr lang="en-US" b="0" noProof="0" smtClean="0">
                <a:solidFill>
                  <a:schemeClr val="bg1"/>
                </a:solidFill>
              </a:defRPr>
            </a:lvl3pPr>
            <a:lvl4pPr>
              <a:defRPr lang="en-US" b="0" noProof="0" smtClean="0">
                <a:solidFill>
                  <a:schemeClr val="bg1"/>
                </a:solidFill>
              </a:defRPr>
            </a:lvl4pPr>
            <a:lvl5pPr>
              <a:defRPr lang="en-US" b="0" noProof="0" dirty="0">
                <a:solidFill>
                  <a:schemeClr val="bg1"/>
                </a:solidFill>
              </a:defRPr>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6" name="Text Placeholder 8"/>
          <p:cNvSpPr>
            <a:spLocks noGrp="1"/>
          </p:cNvSpPr>
          <p:nvPr>
            <p:ph type="body" sz="quarter" idx="19"/>
          </p:nvPr>
        </p:nvSpPr>
        <p:spPr>
          <a:xfrm>
            <a:off x="2527188" y="2556000"/>
            <a:ext cx="1944000" cy="3394800"/>
          </a:xfrm>
        </p:spPr>
        <p:txBody>
          <a:bodyPr vert="horz" lIns="0" tIns="0" rIns="0" bIns="0" rtlCol="0">
            <a:noAutofit/>
          </a:bodyPr>
          <a:lstStyle>
            <a:lvl1pPr>
              <a:defRPr lang="en-US" noProof="0" smtClean="0">
                <a:solidFill>
                  <a:schemeClr val="bg1"/>
                </a:solidFill>
              </a:defRPr>
            </a:lvl1pPr>
            <a:lvl2pPr>
              <a:defRPr lang="en-US" noProof="0" smtClean="0">
                <a:solidFill>
                  <a:schemeClr val="bg1"/>
                </a:solidFill>
              </a:defRPr>
            </a:lvl2pPr>
            <a:lvl3pPr>
              <a:defRPr lang="en-US" b="0" noProof="0" smtClean="0">
                <a:solidFill>
                  <a:schemeClr val="bg1"/>
                </a:solidFill>
              </a:defRPr>
            </a:lvl3pPr>
            <a:lvl4pPr>
              <a:defRPr lang="en-US" b="0" noProof="0" smtClean="0">
                <a:solidFill>
                  <a:schemeClr val="bg1"/>
                </a:solidFill>
              </a:defRPr>
            </a:lvl4pPr>
            <a:lvl5pPr>
              <a:defRPr lang="en-US" b="0" noProof="0" dirty="0">
                <a:solidFill>
                  <a:schemeClr val="bg1"/>
                </a:solidFill>
              </a:defRPr>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7" name="Text Placeholder 8"/>
          <p:cNvSpPr>
            <a:spLocks noGrp="1"/>
          </p:cNvSpPr>
          <p:nvPr>
            <p:ph type="body" sz="quarter" idx="20"/>
          </p:nvPr>
        </p:nvSpPr>
        <p:spPr>
          <a:xfrm>
            <a:off x="4676376" y="2556000"/>
            <a:ext cx="1944000" cy="3394800"/>
          </a:xfrm>
        </p:spPr>
        <p:txBody>
          <a:bodyPr vert="horz" lIns="0" tIns="0" rIns="0" bIns="0" rtlCol="0">
            <a:noAutofit/>
          </a:bodyPr>
          <a:lstStyle>
            <a:lvl1pPr>
              <a:defRPr lang="en-US" noProof="0" smtClean="0">
                <a:solidFill>
                  <a:schemeClr val="bg1"/>
                </a:solidFill>
              </a:defRPr>
            </a:lvl1pPr>
            <a:lvl2pPr>
              <a:defRPr lang="en-US" noProof="0" smtClean="0">
                <a:solidFill>
                  <a:schemeClr val="bg1"/>
                </a:solidFill>
              </a:defRPr>
            </a:lvl2pPr>
            <a:lvl3pPr>
              <a:defRPr lang="en-US" b="0" noProof="0" smtClean="0">
                <a:solidFill>
                  <a:schemeClr val="bg1"/>
                </a:solidFill>
              </a:defRPr>
            </a:lvl3pPr>
            <a:lvl4pPr>
              <a:defRPr lang="en-US" b="0" noProof="0" smtClean="0">
                <a:solidFill>
                  <a:schemeClr val="bg1"/>
                </a:solidFill>
              </a:defRPr>
            </a:lvl4pPr>
            <a:lvl5pPr>
              <a:defRPr lang="en-US" b="0" noProof="0" dirty="0">
                <a:solidFill>
                  <a:schemeClr val="bg1"/>
                </a:solidFill>
              </a:defRPr>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8" name="Text Placeholder 8"/>
          <p:cNvSpPr>
            <a:spLocks noGrp="1"/>
          </p:cNvSpPr>
          <p:nvPr>
            <p:ph type="body" sz="quarter" idx="13" hasCustomPrompt="1"/>
          </p:nvPr>
        </p:nvSpPr>
        <p:spPr>
          <a:xfrm>
            <a:off x="376238" y="687696"/>
            <a:ext cx="8391526" cy="757255"/>
          </a:xfrm>
          <a:prstGeom prst="rect">
            <a:avLst/>
          </a:prstGeom>
        </p:spPr>
        <p:txBody>
          <a:bodyPr lIns="0" tIns="0" rIns="0" bIns="0">
            <a:noAutofit/>
          </a:bodyPr>
          <a:lstStyle>
            <a:lvl1pPr marL="0" indent="0">
              <a:buNone/>
              <a:defRPr sz="2000" b="0">
                <a:solidFill>
                  <a:schemeClr val="bg1"/>
                </a:solidFill>
              </a:defRPr>
            </a:lvl1pPr>
          </a:lstStyle>
          <a:p>
            <a:pPr lvl="0"/>
            <a:r>
              <a:rPr lang="en-US" noProof="0" dirty="0"/>
              <a:t>Click to add subtitle</a:t>
            </a:r>
          </a:p>
        </p:txBody>
      </p:sp>
      <p:sp>
        <p:nvSpPr>
          <p:cNvPr id="13" name="CaseCode"/>
          <p:cNvSpPr txBox="1"/>
          <p:nvPr userDrawn="1"/>
        </p:nvSpPr>
        <p:spPr>
          <a:xfrm>
            <a:off x="4751388" y="6477002"/>
            <a:ext cx="3672420" cy="200055"/>
          </a:xfrm>
          <a:prstGeom prst="rect">
            <a:avLst/>
          </a:prstGeom>
          <a:noFill/>
        </p:spPr>
        <p:txBody>
          <a:bodyPr wrap="square" lIns="0" tIns="0" rIns="0" bIns="0" rtlCol="0">
            <a:spAutoFit/>
          </a:bodyPr>
          <a:lstStyle/>
          <a:p>
            <a:pPr algn="r">
              <a:buSzPct val="100000"/>
              <a:buFont typeface="Arial"/>
              <a:buNone/>
            </a:pPr>
            <a:r>
              <a:rPr lang="en-US" sz="650" dirty="0">
                <a:solidFill>
                  <a:prstClr val="white"/>
                </a:solidFill>
              </a:rPr>
              <a:t>Presentation title</a:t>
            </a:r>
            <a:br>
              <a:rPr lang="en-US" sz="650" dirty="0">
                <a:solidFill>
                  <a:prstClr val="white"/>
                </a:solidFill>
              </a:rPr>
            </a:br>
            <a:r>
              <a:rPr lang="en-US" sz="650" dirty="0">
                <a:solidFill>
                  <a:prstClr val="white"/>
                </a:solidFill>
              </a:rPr>
              <a:t>[To edit, click View &gt; Slide Master &gt; Slide master1]</a:t>
            </a:r>
          </a:p>
        </p:txBody>
      </p:sp>
      <p:sp>
        <p:nvSpPr>
          <p:cNvPr id="14" name="Copyright"/>
          <p:cNvSpPr txBox="1"/>
          <p:nvPr userDrawn="1"/>
        </p:nvSpPr>
        <p:spPr>
          <a:xfrm>
            <a:off x="376236" y="6477001"/>
            <a:ext cx="4016376" cy="100027"/>
          </a:xfrm>
          <a:prstGeom prst="rect">
            <a:avLst/>
          </a:prstGeom>
          <a:noFill/>
        </p:spPr>
        <p:txBody>
          <a:bodyPr wrap="square" lIns="0" tIns="0" rIns="0" bIns="0" rtlCol="0">
            <a:spAutoFit/>
          </a:bodyPr>
          <a:lstStyle/>
          <a:p>
            <a:pPr>
              <a:spcBef>
                <a:spcPts val="600"/>
              </a:spcBef>
              <a:buSzPct val="100000"/>
              <a:buFont typeface="Arial"/>
              <a:buNone/>
            </a:pPr>
            <a:r>
              <a:rPr lang="en-US" sz="650" dirty="0">
                <a:solidFill>
                  <a:prstClr val="white"/>
                </a:solidFill>
              </a:rPr>
              <a:t>Copyright © 2018 Deloitte Development LLC. All rights reserved.</a:t>
            </a:r>
          </a:p>
        </p:txBody>
      </p:sp>
      <p:sp>
        <p:nvSpPr>
          <p:cNvPr id="15" name="TextBox 14"/>
          <p:cNvSpPr txBox="1"/>
          <p:nvPr userDrawn="1"/>
        </p:nvSpPr>
        <p:spPr>
          <a:xfrm>
            <a:off x="8536783" y="6477002"/>
            <a:ext cx="230981" cy="100027"/>
          </a:xfrm>
          <a:prstGeom prst="rect">
            <a:avLst/>
          </a:prstGeom>
          <a:noFill/>
        </p:spPr>
        <p:txBody>
          <a:bodyPr wrap="square" lIns="0" tIns="0" rIns="0" bIns="0" rtlCol="0">
            <a:spAutoFit/>
          </a:bodyPr>
          <a:lstStyle/>
          <a:p>
            <a:pPr algn="r">
              <a:spcBef>
                <a:spcPts val="600"/>
              </a:spcBef>
              <a:buSzPct val="100000"/>
              <a:buFont typeface="Arial"/>
              <a:buNone/>
            </a:pPr>
            <a:fld id="{C58DF478-B544-4ED8-9ED4-6A2648E2D233}" type="slidenum">
              <a:rPr lang="en-US" sz="650">
                <a:solidFill>
                  <a:prstClr val="white"/>
                </a:solidFill>
              </a:rPr>
              <a:pPr algn="r">
                <a:spcBef>
                  <a:spcPts val="600"/>
                </a:spcBef>
                <a:buSzPct val="100000"/>
                <a:buFont typeface="Arial"/>
                <a:buNone/>
              </a:pPr>
              <a:t>‹#›</a:t>
            </a:fld>
            <a:endParaRPr lang="en-US" sz="650" dirty="0">
              <a:solidFill>
                <a:prstClr val="white"/>
              </a:solidFill>
            </a:endParaRPr>
          </a:p>
        </p:txBody>
      </p:sp>
    </p:spTree>
    <p:extLst>
      <p:ext uri="{BB962C8B-B14F-4D97-AF65-F5344CB8AC3E}">
        <p14:creationId xmlns:p14="http://schemas.microsoft.com/office/powerpoint/2010/main" val="3420403104"/>
      </p:ext>
    </p:extLst>
  </p:cSld>
  <p:clrMapOvr>
    <a:masterClrMapping/>
  </p:clrMapOvr>
  <p:transition>
    <p:fade/>
  </p:transition>
</p:sldLayout>
</file>

<file path=ppt/slideLayouts/slideLayout157.xml><?xml version="1.0" encoding="utf-8"?>
<p:sldLayout xmlns:a="http://schemas.openxmlformats.org/drawingml/2006/main" xmlns:r="http://schemas.openxmlformats.org/officeDocument/2006/relationships" xmlns:p="http://schemas.openxmlformats.org/presentationml/2006/main" preserve="1" userDrawn="1">
  <p:cSld name="Title, subtitle, 1 column text with charts">
    <p:spTree>
      <p:nvGrpSpPr>
        <p:cNvPr id="1" name=""/>
        <p:cNvGrpSpPr/>
        <p:nvPr/>
      </p:nvGrpSpPr>
      <p:grpSpPr>
        <a:xfrm>
          <a:off x="0" y="0"/>
          <a:ext cx="0" cy="0"/>
          <a:chOff x="0" y="0"/>
          <a:chExt cx="0" cy="0"/>
        </a:xfrm>
      </p:grpSpPr>
      <p:sp>
        <p:nvSpPr>
          <p:cNvPr id="8" name="Text Placeholder 8"/>
          <p:cNvSpPr>
            <a:spLocks noGrp="1"/>
          </p:cNvSpPr>
          <p:nvPr>
            <p:ph type="body" sz="quarter" idx="13" hasCustomPrompt="1"/>
          </p:nvPr>
        </p:nvSpPr>
        <p:spPr>
          <a:xfrm>
            <a:off x="376238" y="651600"/>
            <a:ext cx="8391525"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
        <p:nvSpPr>
          <p:cNvPr id="9" name="Title Placeholder 1"/>
          <p:cNvSpPr>
            <a:spLocks noGrp="1"/>
          </p:cNvSpPr>
          <p:nvPr>
            <p:ph type="title" hasCustomPrompt="1"/>
          </p:nvPr>
        </p:nvSpPr>
        <p:spPr>
          <a:xfrm>
            <a:off x="376238" y="317501"/>
            <a:ext cx="8391525" cy="3341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10" name="Text Placeholder 18"/>
          <p:cNvSpPr>
            <a:spLocks noGrp="1"/>
          </p:cNvSpPr>
          <p:nvPr>
            <p:ph idx="1"/>
          </p:nvPr>
        </p:nvSpPr>
        <p:spPr>
          <a:xfrm>
            <a:off x="376238" y="1665289"/>
            <a:ext cx="4195763" cy="4716463"/>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2476799046"/>
      </p:ext>
    </p:extLst>
  </p:cSld>
  <p:clrMapOvr>
    <a:masterClrMapping/>
  </p:clrMapOvr>
  <p:transition>
    <p:fade/>
  </p:transition>
</p:sldLayout>
</file>

<file path=ppt/slideLayouts/slideLayout15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US" noProof="0" dirty="0"/>
          </a:p>
        </p:txBody>
      </p:sp>
    </p:spTree>
    <p:extLst>
      <p:ext uri="{BB962C8B-B14F-4D97-AF65-F5344CB8AC3E}">
        <p14:creationId xmlns:p14="http://schemas.microsoft.com/office/powerpoint/2010/main" val="1350210708"/>
      </p:ext>
    </p:extLst>
  </p:cSld>
  <p:clrMapOvr>
    <a:masterClrMapping/>
  </p:clrMapOvr>
  <p:transition>
    <p:fade/>
  </p:transition>
</p:sldLayout>
</file>

<file path=ppt/slideLayouts/slideLayout15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4177877"/>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s">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376239" y="1665289"/>
            <a:ext cx="6958012" cy="4716463"/>
          </a:xfrm>
          <a:prstGeom prst="rect">
            <a:avLst/>
          </a:prstGeom>
        </p:spPr>
        <p:txBody>
          <a:bodyPr/>
          <a:lstStyle>
            <a:lvl1pPr>
              <a:tabLst>
                <a:tab pos="6729413" algn="r"/>
              </a:tabLst>
              <a:defRPr/>
            </a:lvl1pPr>
            <a:lvl2pPr>
              <a:tabLst>
                <a:tab pos="6729413" algn="r"/>
              </a:tabLst>
              <a:defRPr/>
            </a:lvl2pPr>
            <a:lvl3pPr>
              <a:tabLst>
                <a:tab pos="6729413" algn="r"/>
              </a:tabLst>
              <a:defRPr/>
            </a:lvl3pPr>
            <a:lvl4pPr>
              <a:tabLst>
                <a:tab pos="6729413" algn="r"/>
              </a:tabLst>
              <a:defRPr/>
            </a:lvl4pPr>
            <a:lvl5pPr>
              <a:tabLst>
                <a:tab pos="5029200" algn="r"/>
              </a:tabLst>
              <a:defRPr baseline="0"/>
            </a:lvl5pPr>
            <a:lvl6pPr>
              <a:tabLst>
                <a:tab pos="6729413" algn="r"/>
              </a:tabLst>
              <a:defRPr/>
            </a:lvl6pPr>
            <a:lvl7pPr>
              <a:tabLst>
                <a:tab pos="6729413" algn="r"/>
              </a:tabLst>
              <a:defRPr/>
            </a:lvl7pPr>
            <a:lvl8pPr>
              <a:tabLst>
                <a:tab pos="6729413" algn="r"/>
              </a:tabLst>
              <a:defRPr/>
            </a:lvl8pPr>
            <a:lvl9pPr>
              <a:tabLst>
                <a:tab pos="6729413" algn="r"/>
              </a:tabLst>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Placeholder 1"/>
          <p:cNvSpPr>
            <a:spLocks noGrp="1"/>
          </p:cNvSpPr>
          <p:nvPr>
            <p:ph type="title" hasCustomPrompt="1"/>
          </p:nvPr>
        </p:nvSpPr>
        <p:spPr>
          <a:xfrm>
            <a:off x="376239" y="317501"/>
            <a:ext cx="8385174" cy="698501"/>
          </a:xfrm>
          <a:prstGeom prst="rect">
            <a:avLst/>
          </a:prstGeom>
        </p:spPr>
        <p:txBody>
          <a:bodyPr vert="horz" lIns="0" tIns="0" rIns="0" bIns="0" rtlCol="0" anchor="t" anchorCtr="0">
            <a:noAutofit/>
          </a:bodyPr>
          <a:lstStyle>
            <a:lvl1pPr>
              <a:defRPr/>
            </a:lvl1pPr>
          </a:lstStyle>
          <a:p>
            <a:r>
              <a:rPr lang="en-US" dirty="0"/>
              <a:t>Click to add title</a:t>
            </a:r>
          </a:p>
        </p:txBody>
      </p:sp>
    </p:spTree>
    <p:extLst>
      <p:ext uri="{BB962C8B-B14F-4D97-AF65-F5344CB8AC3E}">
        <p14:creationId xmlns:p14="http://schemas.microsoft.com/office/powerpoint/2010/main" val="3424078502"/>
      </p:ext>
    </p:extLst>
  </p:cSld>
  <p:clrMapOvr>
    <a:masterClrMapping/>
  </p:clrMapOvr>
  <p:transition>
    <p:fade/>
  </p:transition>
</p:sldLayout>
</file>

<file path=ppt/slideLayouts/slideLayout160.xml><?xml version="1.0" encoding="utf-8"?>
<p:sldLayout xmlns:a="http://schemas.openxmlformats.org/drawingml/2006/main" xmlns:r="http://schemas.openxmlformats.org/officeDocument/2006/relationships" xmlns:p="http://schemas.openxmlformats.org/presentationml/2006/main" showMasterSp="0" userDrawn="1">
  <p:cSld name="End slide">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a:xfrm>
            <a:off x="376239" y="4211955"/>
            <a:ext cx="6396702" cy="2169796"/>
          </a:xfrm>
        </p:spPr>
        <p:txBody>
          <a:bodyPr anchor="b" anchorCtr="0"/>
          <a:lstStyle>
            <a:lvl1pPr>
              <a:lnSpc>
                <a:spcPct val="100000"/>
              </a:lnSpc>
              <a:spcAft>
                <a:spcPts val="600"/>
              </a:spcAft>
              <a:defRPr sz="900"/>
            </a:lvl1pPr>
          </a:lstStyle>
          <a:p>
            <a:pPr lvl="0"/>
            <a:r>
              <a:rPr lang="en-US" noProof="0"/>
              <a:t>Click to edit Master text styles</a:t>
            </a:r>
          </a:p>
        </p:txBody>
      </p:sp>
      <p:sp>
        <p:nvSpPr>
          <p:cNvPr id="3" name="Picture Placeholder 2"/>
          <p:cNvSpPr>
            <a:spLocks noGrp="1"/>
          </p:cNvSpPr>
          <p:nvPr>
            <p:ph type="pic" sz="quarter" idx="14" hasCustomPrompt="1"/>
          </p:nvPr>
        </p:nvSpPr>
        <p:spPr>
          <a:xfrm>
            <a:off x="7028136" y="4211955"/>
            <a:ext cx="1739627" cy="1725448"/>
          </a:xfrm>
        </p:spPr>
        <p:txBody>
          <a:bodyPr anchor="ctr" anchorCtr="0"/>
          <a:lstStyle>
            <a:lvl1pPr algn="ctr">
              <a:defRPr sz="900"/>
            </a:lvl1pPr>
          </a:lstStyle>
          <a:p>
            <a:r>
              <a:rPr lang="en-US" sz="900" noProof="0" dirty="0"/>
              <a:t>Insert sponsorship mark here</a:t>
            </a:r>
            <a:endParaRPr lang="en-US" noProof="0" dirty="0"/>
          </a:p>
        </p:txBody>
      </p:sp>
      <p:sp>
        <p:nvSpPr>
          <p:cNvPr id="8" name="Text Placeholder 7"/>
          <p:cNvSpPr>
            <a:spLocks noGrp="1"/>
          </p:cNvSpPr>
          <p:nvPr>
            <p:ph type="body" sz="quarter" idx="15"/>
          </p:nvPr>
        </p:nvSpPr>
        <p:spPr>
          <a:xfrm>
            <a:off x="7028138" y="6018028"/>
            <a:ext cx="1739626" cy="363722"/>
          </a:xfrm>
        </p:spPr>
        <p:txBody>
          <a:bodyPr anchor="b" anchorCtr="0"/>
          <a:lstStyle>
            <a:lvl1pPr>
              <a:lnSpc>
                <a:spcPct val="100000"/>
              </a:lnSpc>
              <a:defRPr sz="950"/>
            </a:lvl1pPr>
          </a:lstStyle>
          <a:p>
            <a:pPr lvl="0"/>
            <a:r>
              <a:rPr lang="en-US" noProof="0"/>
              <a:t>Click to edit Master text styles</a:t>
            </a:r>
          </a:p>
        </p:txBody>
      </p:sp>
      <p:grpSp>
        <p:nvGrpSpPr>
          <p:cNvPr id="9" name="Group 8"/>
          <p:cNvGrpSpPr/>
          <p:nvPr userDrawn="1"/>
        </p:nvGrpSpPr>
        <p:grpSpPr>
          <a:xfrm>
            <a:off x="377991" y="378000"/>
            <a:ext cx="1620000" cy="307976"/>
            <a:chOff x="398463" y="404813"/>
            <a:chExt cx="1627187" cy="307976"/>
          </a:xfrm>
          <a:solidFill>
            <a:schemeClr val="tx1"/>
          </a:solidFill>
        </p:grpSpPr>
        <p:sp>
          <p:nvSpPr>
            <p:cNvPr id="10" name="Oval 5"/>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1"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2" name="Rectangle 7"/>
            <p:cNvSpPr>
              <a:spLocks noChangeArrowheads="1"/>
            </p:cNvSpPr>
            <p:nvPr userDrawn="1"/>
          </p:nvSpPr>
          <p:spPr bwMode="auto">
            <a:xfrm>
              <a:off x="906463" y="404813"/>
              <a:ext cx="74612" cy="303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3"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4" name="Rectangle 9"/>
            <p:cNvSpPr>
              <a:spLocks noChangeArrowheads="1"/>
            </p:cNvSpPr>
            <p:nvPr userDrawn="1"/>
          </p:nvSpPr>
          <p:spPr bwMode="auto">
            <a:xfrm>
              <a:off x="1257300" y="482601"/>
              <a:ext cx="74612" cy="2254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5" name="Rectangle 10"/>
            <p:cNvSpPr>
              <a:spLocks noChangeArrowheads="1"/>
            </p:cNvSpPr>
            <p:nvPr userDrawn="1"/>
          </p:nvSpPr>
          <p:spPr bwMode="auto">
            <a:xfrm>
              <a:off x="1257300" y="404813"/>
              <a:ext cx="74612" cy="50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6"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7"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8"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9"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grpSp>
    </p:spTree>
    <p:extLst>
      <p:ext uri="{BB962C8B-B14F-4D97-AF65-F5344CB8AC3E}">
        <p14:creationId xmlns:p14="http://schemas.microsoft.com/office/powerpoint/2010/main" val="2443032768"/>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showMasterSp="0" type="title">
  <p:cSld name="Title Slide">
    <p:bg>
      <p:bgPr>
        <a:solidFill>
          <a:schemeClr val="bg1"/>
        </a:solidFill>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invGray">
          <a:xfrm>
            <a:off x="585788" y="776290"/>
            <a:ext cx="7972425" cy="4795837"/>
          </a:xfrm>
          <a:prstGeom prst="rect">
            <a:avLst/>
          </a:prstGeom>
          <a:solidFill>
            <a:schemeClr val="bg1"/>
          </a:solidFill>
          <a:ln w="19050" algn="ctr">
            <a:solidFill>
              <a:schemeClr val="accent1"/>
            </a:solidFill>
            <a:miter lim="800000"/>
            <a:headEnd/>
            <a:tailEnd/>
          </a:ln>
        </p:spPr>
        <p:txBody>
          <a:bodyPr lIns="90000" tIns="90000" rIns="90000" bIns="90000" anchor="ctr"/>
          <a:lstStyle/>
          <a:p>
            <a:pPr marL="119063" indent="-119063" eaLnBrk="0" hangingPunct="0">
              <a:spcBef>
                <a:spcPct val="50000"/>
              </a:spcBef>
            </a:pPr>
            <a:endParaRPr lang="en-US" sz="1100" b="1" dirty="0">
              <a:solidFill>
                <a:prstClr val="black"/>
              </a:solidFill>
            </a:endParaRPr>
          </a:p>
        </p:txBody>
      </p:sp>
      <p:pic>
        <p:nvPicPr>
          <p:cNvPr id="5" name="Picture 93" descr="LLP logo with big space copy"/>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983" t="1840" b="59741"/>
          <a:stretch>
            <a:fillRect/>
          </a:stretch>
        </p:blipFill>
        <p:spPr bwMode="gray">
          <a:xfrm>
            <a:off x="895351" y="6026152"/>
            <a:ext cx="14541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00739" name="MSTSHP_03"/>
          <p:cNvSpPr>
            <a:spLocks noGrp="1" noChangeArrowheads="1"/>
          </p:cNvSpPr>
          <p:nvPr>
            <p:ph type="ctrTitle" sz="quarter"/>
          </p:nvPr>
        </p:nvSpPr>
        <p:spPr>
          <a:xfrm>
            <a:off x="892175" y="2695577"/>
            <a:ext cx="6581775" cy="549275"/>
          </a:xfrm>
          <a:ln algn="ctr"/>
        </p:spPr>
        <p:txBody>
          <a:bodyPr/>
          <a:lstStyle>
            <a:lvl1pPr>
              <a:lnSpc>
                <a:spcPts val="4000"/>
              </a:lnSpc>
              <a:spcBef>
                <a:spcPct val="100000"/>
              </a:spcBef>
              <a:buClr>
                <a:schemeClr val="tx2"/>
              </a:buClr>
              <a:buSzPct val="85000"/>
              <a:buFont typeface="Wingdings" pitchFamily="2" charset="2"/>
              <a:buNone/>
              <a:defRPr sz="2800"/>
            </a:lvl1pPr>
          </a:lstStyle>
          <a:p>
            <a:r>
              <a:rPr lang="en-US"/>
              <a:t>Click to edit Master title style</a:t>
            </a:r>
            <a:endParaRPr lang="en-US" dirty="0"/>
          </a:p>
        </p:txBody>
      </p:sp>
      <p:sp>
        <p:nvSpPr>
          <p:cNvPr id="3700740" name="MSTSHP_04"/>
          <p:cNvSpPr>
            <a:spLocks noGrp="1" noChangeArrowheads="1"/>
          </p:cNvSpPr>
          <p:nvPr>
            <p:ph type="subTitle" sz="quarter" idx="1"/>
          </p:nvPr>
        </p:nvSpPr>
        <p:spPr>
          <a:xfrm>
            <a:off x="892176" y="3516315"/>
            <a:ext cx="6583363" cy="439737"/>
          </a:xfrm>
          <a:ln/>
        </p:spPr>
        <p:txBody>
          <a:bodyPr/>
          <a:lstStyle>
            <a:lvl1pPr>
              <a:lnSpc>
                <a:spcPts val="2800"/>
              </a:lnSpc>
              <a:spcBef>
                <a:spcPct val="15000"/>
              </a:spcBef>
              <a:buClrTx/>
              <a:buNone/>
              <a:defRPr sz="1800" b="1"/>
            </a:lvl1pPr>
          </a:lstStyle>
          <a:p>
            <a:r>
              <a:rPr lang="en-US"/>
              <a:t>Click to edit Master subtitle style</a:t>
            </a:r>
            <a:endParaRPr lang="en-US" dirty="0"/>
          </a:p>
        </p:txBody>
      </p:sp>
    </p:spTree>
    <p:extLst>
      <p:ext uri="{BB962C8B-B14F-4D97-AF65-F5344CB8AC3E}">
        <p14:creationId xmlns:p14="http://schemas.microsoft.com/office/powerpoint/2010/main" val="1525700478"/>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2"/>
            <a:ext cx="2133600" cy="365125"/>
          </a:xfrm>
          <a:prstGeom prst="rect">
            <a:avLst/>
          </a:prstGeom>
        </p:spPr>
        <p:txBody>
          <a:bodyPr/>
          <a:lstStyle/>
          <a:p>
            <a:endParaRPr lang="en-US" dirty="0">
              <a:solidFill>
                <a:prstClr val="black"/>
              </a:solidFill>
            </a:endParaRPr>
          </a:p>
        </p:txBody>
      </p:sp>
      <p:sp>
        <p:nvSpPr>
          <p:cNvPr id="5" name="Footer Placeholder 4"/>
          <p:cNvSpPr>
            <a:spLocks noGrp="1"/>
          </p:cNvSpPr>
          <p:nvPr>
            <p:ph type="ftr" sz="quarter" idx="11"/>
          </p:nvPr>
        </p:nvSpPr>
        <p:spPr>
          <a:xfrm>
            <a:off x="771981" y="6554104"/>
            <a:ext cx="4317318" cy="144247"/>
          </a:xfrm>
          <a:prstGeom prst="rect">
            <a:avLst/>
          </a:prstGeom>
        </p:spPr>
        <p:txBody>
          <a:bodyPr/>
          <a:lstStyle/>
          <a:p>
            <a:r>
              <a:rPr lang="en-US">
                <a:solidFill>
                  <a:prstClr val="black"/>
                </a:solidFill>
              </a:rPr>
              <a:t>Offer Review and Salary Negotiation</a:t>
            </a:r>
            <a:endParaRPr lang="en-US" dirty="0">
              <a:solidFill>
                <a:prstClr val="black"/>
              </a:solidFill>
            </a:endParaRPr>
          </a:p>
        </p:txBody>
      </p:sp>
      <p:sp>
        <p:nvSpPr>
          <p:cNvPr id="6" name="Slide Number Placeholder 5"/>
          <p:cNvSpPr>
            <a:spLocks noGrp="1"/>
          </p:cNvSpPr>
          <p:nvPr>
            <p:ph type="sldNum" sz="quarter" idx="12"/>
          </p:nvPr>
        </p:nvSpPr>
        <p:spPr>
          <a:xfrm>
            <a:off x="415571" y="6554104"/>
            <a:ext cx="282819" cy="144247"/>
          </a:xfrm>
          <a:prstGeom prst="rect">
            <a:avLst/>
          </a:prstGeom>
        </p:spPr>
        <p:txBody>
          <a:bodyPr/>
          <a:lstStyle/>
          <a:p>
            <a:fld id="{7C70F4B9-D71C-456D-AEFA-34B4935F6AF5}" type="slidenum">
              <a:rPr lang="en-US">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4117350759"/>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userDrawn="1">
  <p:cSld name="2 Column">
    <p:spTree>
      <p:nvGrpSpPr>
        <p:cNvPr id="1" name=""/>
        <p:cNvGrpSpPr/>
        <p:nvPr/>
      </p:nvGrpSpPr>
      <p:grpSpPr>
        <a:xfrm>
          <a:off x="0" y="0"/>
          <a:ext cx="0" cy="0"/>
          <a:chOff x="0" y="0"/>
          <a:chExt cx="0" cy="0"/>
        </a:xfrm>
      </p:grpSpPr>
      <p:sp>
        <p:nvSpPr>
          <p:cNvPr id="21" name="Content Placeholder 20"/>
          <p:cNvSpPr>
            <a:spLocks noGrp="1"/>
          </p:cNvSpPr>
          <p:nvPr>
            <p:ph sz="quarter" idx="11"/>
          </p:nvPr>
        </p:nvSpPr>
        <p:spPr bwMode="gray">
          <a:xfrm>
            <a:off x="411481" y="1399033"/>
            <a:ext cx="3999155" cy="4887471"/>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noAutofit/>
          </a:bodyPr>
          <a:lstStyle>
            <a:lvl1pPr marR="0" algn="l" defTabSz="685800" rtl="0" eaLnBrk="1" fontAlgn="base" latinLnBrk="0" hangingPunct="1">
              <a:lnSpc>
                <a:spcPct val="100000"/>
              </a:lnSpc>
              <a:spcAft>
                <a:spcPct val="0"/>
              </a:spcAft>
              <a:buFont typeface="Arial" pitchFamily="34" charset="0"/>
              <a:tabLst/>
              <a:defRPr kumimoji="0" lang="en-US" sz="1350" b="0" i="0" u="none" strike="noStrike" kern="1200" cap="none" normalizeH="0" baseline="0" dirty="0" smtClean="0">
                <a:ln>
                  <a:noFill/>
                </a:ln>
                <a:solidFill>
                  <a:schemeClr val="tx2"/>
                </a:solidFill>
                <a:effectLst/>
                <a:latin typeface="+mn-lt"/>
                <a:ea typeface="+mn-ea"/>
                <a:cs typeface="Arial" pitchFamily="34" charset="0"/>
              </a:defRPr>
            </a:lvl1pPr>
            <a:lvl2pPr marR="0" algn="l" defTabSz="685800" rtl="0" eaLnBrk="1" fontAlgn="base" latinLnBrk="0" hangingPunct="1">
              <a:lnSpc>
                <a:spcPct val="100000"/>
              </a:lnSpc>
              <a:spcAft>
                <a:spcPct val="0"/>
              </a:spcAft>
              <a:buFont typeface="Arial" pitchFamily="34" charset="0"/>
              <a:tabLst/>
              <a:defRPr kumimoji="0" lang="en-US" sz="1350" b="0" i="0" u="none" strike="noStrike" kern="1200" cap="none" normalizeH="0" baseline="0" dirty="0" smtClean="0">
                <a:ln>
                  <a:noFill/>
                </a:ln>
                <a:solidFill>
                  <a:schemeClr val="tx2"/>
                </a:solidFill>
                <a:effectLst/>
                <a:latin typeface="+mn-lt"/>
                <a:ea typeface="+mn-ea"/>
                <a:cs typeface="Arial" pitchFamily="34" charset="0"/>
              </a:defRPr>
            </a:lvl2pPr>
            <a:lvl3pPr marR="0" algn="l" defTabSz="685800" rtl="0" eaLnBrk="1" fontAlgn="base" latinLnBrk="0" hangingPunct="1">
              <a:lnSpc>
                <a:spcPct val="100000"/>
              </a:lnSpc>
              <a:spcAft>
                <a:spcPct val="0"/>
              </a:spcAft>
              <a:buFont typeface="Arial" pitchFamily="34" charset="0"/>
              <a:tabLst/>
              <a:defRPr kumimoji="0" lang="en-US" sz="1200" b="0" i="0" u="none" strike="noStrike" kern="1200" cap="none" normalizeH="0" baseline="0" dirty="0" smtClean="0">
                <a:ln>
                  <a:noFill/>
                </a:ln>
                <a:solidFill>
                  <a:schemeClr val="tx2"/>
                </a:solidFill>
                <a:effectLst/>
                <a:latin typeface="+mn-lt"/>
                <a:ea typeface="+mn-ea"/>
                <a:cs typeface="Arial" pitchFamily="34" charset="0"/>
              </a:defRPr>
            </a:lvl3pPr>
            <a:lvl4pPr marR="0" algn="l" defTabSz="685800" rtl="0" eaLnBrk="1" fontAlgn="base" latinLnBrk="0" hangingPunct="1">
              <a:lnSpc>
                <a:spcPct val="100000"/>
              </a:lnSpc>
              <a:spcAft>
                <a:spcPct val="0"/>
              </a:spcAft>
              <a:buFont typeface="Arial" pitchFamily="34" charset="0"/>
              <a:tabLst/>
              <a:defRPr kumimoji="0" lang="en-US" sz="1200" b="0" i="0" u="none" strike="noStrike" kern="1200" cap="none" normalizeH="0" baseline="0" dirty="0" smtClean="0">
                <a:ln>
                  <a:noFill/>
                </a:ln>
                <a:solidFill>
                  <a:schemeClr val="tx2"/>
                </a:solidFill>
                <a:effectLst/>
                <a:latin typeface="+mn-lt"/>
                <a:ea typeface="+mn-ea"/>
                <a:cs typeface="Arial" pitchFamily="34" charset="0"/>
              </a:defRPr>
            </a:lvl4pPr>
            <a:lvl5pPr marR="0" algn="l" defTabSz="685800" rtl="0" eaLnBrk="1" fontAlgn="base" latinLnBrk="0" hangingPunct="1">
              <a:lnSpc>
                <a:spcPct val="100000"/>
              </a:lnSpc>
              <a:spcAft>
                <a:spcPct val="0"/>
              </a:spcAft>
              <a:buFont typeface="Arial" pitchFamily="34" charset="0"/>
              <a:tabLst/>
              <a:defRPr kumimoji="0" lang="en-US" sz="1200" b="0" i="0" u="none" strike="noStrike" kern="1200" cap="none" normalizeH="0" baseline="0" dirty="0">
                <a:ln>
                  <a:noFill/>
                </a:ln>
                <a:solidFill>
                  <a:schemeClr val="tx2"/>
                </a:solidFill>
                <a:effectLst/>
                <a:latin typeface="+mn-lt"/>
                <a:ea typeface="+mn-ea"/>
                <a:cs typeface="Arial" pitchFamily="34" charset="0"/>
              </a:defRPr>
            </a:lvl5pPr>
            <a:lvl6pPr>
              <a:tabLst>
                <a:tab pos="2917031" algn="r"/>
              </a:tabLst>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18"/>
          <p:cNvSpPr>
            <a:spLocks noGrp="1"/>
          </p:cNvSpPr>
          <p:nvPr>
            <p:ph type="body" sz="quarter" idx="13"/>
          </p:nvPr>
        </p:nvSpPr>
        <p:spPr bwMode="gray">
          <a:xfrm>
            <a:off x="414338" y="779464"/>
            <a:ext cx="8330184" cy="230832"/>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lvl1pPr>
              <a:defRPr kumimoji="0" lang="en-US" sz="1500" b="0" i="0" u="none" strike="noStrike" kern="1200" cap="none" spc="0" normalizeH="0" baseline="0" noProof="0" dirty="0" smtClean="0">
                <a:ln>
                  <a:noFill/>
                </a:ln>
                <a:solidFill>
                  <a:schemeClr val="tx2"/>
                </a:solidFill>
                <a:effectLst/>
                <a:uLnTx/>
                <a:uFillTx/>
                <a:latin typeface="+mj-lt"/>
                <a:ea typeface="+mn-ea"/>
                <a:cs typeface="Arial" pitchFamily="34" charset="0"/>
              </a:defRPr>
            </a:lvl1pPr>
          </a:lstStyle>
          <a:p>
            <a:pPr marL="0" marR="0" lvl="0" indent="0" algn="l" defTabSz="685800" rtl="0" eaLnBrk="1" fontAlgn="base" latinLnBrk="0" hangingPunct="1">
              <a:lnSpc>
                <a:spcPct val="100000"/>
              </a:lnSpc>
              <a:spcBef>
                <a:spcPct val="0"/>
              </a:spcBef>
              <a:spcAft>
                <a:spcPct val="0"/>
              </a:spcAft>
              <a:buClrTx/>
              <a:buSzTx/>
              <a:buFontTx/>
              <a:buNone/>
              <a:tabLst/>
              <a:defRPr/>
            </a:pPr>
            <a:r>
              <a:rPr lang="en-US"/>
              <a:t>Click to edit Master text styles</a:t>
            </a:r>
          </a:p>
        </p:txBody>
      </p:sp>
      <p:sp>
        <p:nvSpPr>
          <p:cNvPr id="6" name="Title Placeholder 10"/>
          <p:cNvSpPr>
            <a:spLocks noGrp="1"/>
          </p:cNvSpPr>
          <p:nvPr>
            <p:ph type="title"/>
          </p:nvPr>
        </p:nvSpPr>
        <p:spPr bwMode="gray">
          <a:xfrm>
            <a:off x="414338" y="502467"/>
            <a:ext cx="8330184" cy="276999"/>
          </a:xfrm>
          <a:prstGeom prst="rect">
            <a:avLst/>
          </a:prstGeom>
        </p:spPr>
        <p:txBody>
          <a:bodyPr lIns="0" tIns="0" rIns="0" bIns="0" anchor="b" anchorCtr="0">
            <a:spAutoFit/>
          </a:bodyPr>
          <a:lstStyle/>
          <a:p>
            <a:pPr marL="0" marR="0" lvl="0" indent="0" algn="l" defTabSz="685800" rtl="0" eaLnBrk="0" fontAlgn="base" latinLnBrk="0" hangingPunct="0">
              <a:lnSpc>
                <a:spcPct val="90000"/>
              </a:lnSpc>
              <a:spcBef>
                <a:spcPct val="0"/>
              </a:spcBef>
              <a:spcAft>
                <a:spcPct val="0"/>
              </a:spcAft>
              <a:buClrTx/>
              <a:buSzTx/>
              <a:buFontTx/>
              <a:buNone/>
              <a:tabLst/>
              <a:defRPr/>
            </a:pPr>
            <a:r>
              <a:rPr lang="en-US"/>
              <a:t>Click to edit Master title style</a:t>
            </a:r>
            <a:endParaRPr lang="en-US" dirty="0"/>
          </a:p>
        </p:txBody>
      </p:sp>
      <p:sp>
        <p:nvSpPr>
          <p:cNvPr id="7" name="Content Placeholder 20"/>
          <p:cNvSpPr>
            <a:spLocks noGrp="1"/>
          </p:cNvSpPr>
          <p:nvPr>
            <p:ph sz="quarter" idx="14"/>
          </p:nvPr>
        </p:nvSpPr>
        <p:spPr bwMode="gray">
          <a:xfrm>
            <a:off x="4724402" y="1399033"/>
            <a:ext cx="3999155" cy="4887471"/>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noAutofit/>
          </a:bodyPr>
          <a:lstStyle>
            <a:lvl1pPr marR="0" algn="l" defTabSz="685800" rtl="0" eaLnBrk="1" fontAlgn="base" latinLnBrk="0" hangingPunct="1">
              <a:lnSpc>
                <a:spcPct val="100000"/>
              </a:lnSpc>
              <a:spcAft>
                <a:spcPct val="0"/>
              </a:spcAft>
              <a:buFont typeface="Arial" pitchFamily="34" charset="0"/>
              <a:tabLst/>
              <a:defRPr kumimoji="0" lang="en-US" sz="1350" b="0" i="0" u="none" strike="noStrike" kern="1200" cap="none" normalizeH="0" baseline="0" dirty="0" smtClean="0">
                <a:ln>
                  <a:noFill/>
                </a:ln>
                <a:solidFill>
                  <a:schemeClr val="tx2"/>
                </a:solidFill>
                <a:effectLst/>
                <a:latin typeface="+mn-lt"/>
                <a:ea typeface="+mn-ea"/>
                <a:cs typeface="Arial" pitchFamily="34" charset="0"/>
              </a:defRPr>
            </a:lvl1pPr>
            <a:lvl2pPr marR="0" algn="l" defTabSz="685800" rtl="0" eaLnBrk="1" fontAlgn="base" latinLnBrk="0" hangingPunct="1">
              <a:lnSpc>
                <a:spcPct val="100000"/>
              </a:lnSpc>
              <a:spcAft>
                <a:spcPct val="0"/>
              </a:spcAft>
              <a:buFont typeface="Arial" pitchFamily="34" charset="0"/>
              <a:tabLst/>
              <a:defRPr kumimoji="0" lang="en-US" sz="1350" b="0" i="0" u="none" strike="noStrike" kern="1200" cap="none" normalizeH="0" baseline="0" dirty="0" smtClean="0">
                <a:ln>
                  <a:noFill/>
                </a:ln>
                <a:solidFill>
                  <a:schemeClr val="tx2"/>
                </a:solidFill>
                <a:effectLst/>
                <a:latin typeface="+mn-lt"/>
                <a:ea typeface="+mn-ea"/>
                <a:cs typeface="Arial" pitchFamily="34" charset="0"/>
              </a:defRPr>
            </a:lvl2pPr>
            <a:lvl3pPr marR="0" algn="l" defTabSz="685800" rtl="0" eaLnBrk="1" fontAlgn="base" latinLnBrk="0" hangingPunct="1">
              <a:lnSpc>
                <a:spcPct val="100000"/>
              </a:lnSpc>
              <a:spcAft>
                <a:spcPct val="0"/>
              </a:spcAft>
              <a:buFont typeface="Arial" pitchFamily="34" charset="0"/>
              <a:tabLst/>
              <a:defRPr kumimoji="0" lang="en-US" sz="1200" b="0" i="0" u="none" strike="noStrike" kern="1200" cap="none" normalizeH="0" baseline="0" dirty="0" smtClean="0">
                <a:ln>
                  <a:noFill/>
                </a:ln>
                <a:solidFill>
                  <a:schemeClr val="tx2"/>
                </a:solidFill>
                <a:effectLst/>
                <a:latin typeface="+mn-lt"/>
                <a:ea typeface="+mn-ea"/>
                <a:cs typeface="Arial" pitchFamily="34" charset="0"/>
              </a:defRPr>
            </a:lvl3pPr>
            <a:lvl4pPr marR="0" algn="l" defTabSz="685800" rtl="0" eaLnBrk="1" fontAlgn="base" latinLnBrk="0" hangingPunct="1">
              <a:lnSpc>
                <a:spcPct val="100000"/>
              </a:lnSpc>
              <a:spcAft>
                <a:spcPct val="0"/>
              </a:spcAft>
              <a:buFont typeface="Arial" pitchFamily="34" charset="0"/>
              <a:tabLst/>
              <a:defRPr kumimoji="0" lang="en-US" sz="1200" b="0" i="0" u="none" strike="noStrike" kern="1200" cap="none" normalizeH="0" baseline="0" dirty="0" smtClean="0">
                <a:ln>
                  <a:noFill/>
                </a:ln>
                <a:solidFill>
                  <a:schemeClr val="tx2"/>
                </a:solidFill>
                <a:effectLst/>
                <a:latin typeface="+mn-lt"/>
                <a:ea typeface="+mn-ea"/>
                <a:cs typeface="Arial" pitchFamily="34" charset="0"/>
              </a:defRPr>
            </a:lvl4pPr>
            <a:lvl5pPr marR="0" algn="l" defTabSz="685800" rtl="0" eaLnBrk="1" fontAlgn="base" latinLnBrk="0" hangingPunct="1">
              <a:lnSpc>
                <a:spcPct val="100000"/>
              </a:lnSpc>
              <a:spcAft>
                <a:spcPct val="0"/>
              </a:spcAft>
              <a:buFont typeface="Arial" pitchFamily="34" charset="0"/>
              <a:tabLst/>
              <a:defRPr kumimoji="0" lang="en-US" sz="1200" b="0" i="0" u="none" strike="noStrike" kern="1200" cap="none" normalizeH="0" baseline="0" dirty="0">
                <a:ln>
                  <a:noFill/>
                </a:ln>
                <a:solidFill>
                  <a:schemeClr val="tx2"/>
                </a:solidFill>
                <a:effectLst/>
                <a:latin typeface="+mn-lt"/>
                <a:ea typeface="+mn-ea"/>
                <a:cs typeface="Arial" pitchFamily="34" charset="0"/>
              </a:defRPr>
            </a:lvl5pPr>
            <a:lvl6pPr>
              <a:tabLst>
                <a:tab pos="2917031" algn="r"/>
              </a:tabLst>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918799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s with image">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376238" y="317501"/>
            <a:ext cx="8391525" cy="698500"/>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5" name="Picture Placeholder 9"/>
          <p:cNvSpPr>
            <a:spLocks noGrp="1"/>
          </p:cNvSpPr>
          <p:nvPr>
            <p:ph type="pic" sz="quarter" idx="15"/>
          </p:nvPr>
        </p:nvSpPr>
        <p:spPr>
          <a:xfrm>
            <a:off x="4087763" y="1701801"/>
            <a:ext cx="4680000" cy="4679950"/>
          </a:xfrm>
        </p:spPr>
        <p:txBody>
          <a:bodyPr/>
          <a:lstStyle/>
          <a:p>
            <a:r>
              <a:rPr lang="en-US" noProof="0" dirty="0"/>
              <a:t>Click icon to add picture</a:t>
            </a:r>
          </a:p>
        </p:txBody>
      </p:sp>
      <p:sp>
        <p:nvSpPr>
          <p:cNvPr id="6" name="Content Placeholder 3"/>
          <p:cNvSpPr>
            <a:spLocks noGrp="1"/>
          </p:cNvSpPr>
          <p:nvPr>
            <p:ph sz="quarter" idx="10"/>
          </p:nvPr>
        </p:nvSpPr>
        <p:spPr>
          <a:xfrm>
            <a:off x="376239" y="1665289"/>
            <a:ext cx="3342322" cy="4716463"/>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443292825"/>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mp; 1 column text">
    <p:spTree>
      <p:nvGrpSpPr>
        <p:cNvPr id="1" name=""/>
        <p:cNvGrpSpPr/>
        <p:nvPr/>
      </p:nvGrpSpPr>
      <p:grpSpPr>
        <a:xfrm>
          <a:off x="0" y="0"/>
          <a:ext cx="0" cy="0"/>
          <a:chOff x="0" y="0"/>
          <a:chExt cx="0" cy="0"/>
        </a:xfrm>
      </p:grpSpPr>
      <p:sp>
        <p:nvSpPr>
          <p:cNvPr id="2" name="Title 1"/>
          <p:cNvSpPr>
            <a:spLocks noGrp="1"/>
          </p:cNvSpPr>
          <p:nvPr>
            <p:ph type="title"/>
          </p:nvPr>
        </p:nvSpPr>
        <p:spPr>
          <a:xfrm>
            <a:off x="376238" y="317501"/>
            <a:ext cx="8391525" cy="698500"/>
          </a:xfrm>
        </p:spPr>
        <p:txBody>
          <a:bodyPr/>
          <a:lstStyle/>
          <a:p>
            <a:r>
              <a:rPr lang="en-US" noProof="0"/>
              <a:t>Click to edit Master title style</a:t>
            </a:r>
            <a:endParaRPr lang="en-US" noProof="0" dirty="0"/>
          </a:p>
        </p:txBody>
      </p:sp>
      <p:sp>
        <p:nvSpPr>
          <p:cNvPr id="14" name="Text Placeholder 18"/>
          <p:cNvSpPr>
            <a:spLocks noGrp="1"/>
          </p:cNvSpPr>
          <p:nvPr>
            <p:ph idx="1"/>
          </p:nvPr>
        </p:nvSpPr>
        <p:spPr>
          <a:xfrm>
            <a:off x="376238" y="1665289"/>
            <a:ext cx="8374062" cy="4716463"/>
          </a:xfrm>
          <a:prstGeom prst="rect">
            <a:avLst/>
          </a:prstGeom>
        </p:spPr>
        <p:txBody>
          <a:bodyPr vert="horz" lIns="0" tIns="0" rIns="0" bIns="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2334690619"/>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subtitle &amp; 1 column text">
    <p:spTree>
      <p:nvGrpSpPr>
        <p:cNvPr id="1" name=""/>
        <p:cNvGrpSpPr/>
        <p:nvPr/>
      </p:nvGrpSpPr>
      <p:grpSpPr>
        <a:xfrm>
          <a:off x="0" y="0"/>
          <a:ext cx="0" cy="0"/>
          <a:chOff x="0" y="0"/>
          <a:chExt cx="0" cy="0"/>
        </a:xfrm>
      </p:grpSpPr>
      <p:sp>
        <p:nvSpPr>
          <p:cNvPr id="9" name="Text Placeholder 8"/>
          <p:cNvSpPr>
            <a:spLocks noGrp="1"/>
          </p:cNvSpPr>
          <p:nvPr>
            <p:ph type="body" sz="quarter" idx="13" hasCustomPrompt="1"/>
          </p:nvPr>
        </p:nvSpPr>
        <p:spPr>
          <a:xfrm>
            <a:off x="376239" y="651600"/>
            <a:ext cx="8371762"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4" name="Title Placeholder 1"/>
          <p:cNvSpPr>
            <a:spLocks noGrp="1"/>
          </p:cNvSpPr>
          <p:nvPr>
            <p:ph type="title"/>
          </p:nvPr>
        </p:nvSpPr>
        <p:spPr>
          <a:xfrm>
            <a:off x="376239" y="317501"/>
            <a:ext cx="8371762" cy="698501"/>
          </a:xfrm>
          <a:prstGeom prst="rect">
            <a:avLst/>
          </a:prstGeom>
        </p:spPr>
        <p:txBody>
          <a:bodyPr vert="horz" lIns="0" tIns="0" rIns="0" bIns="0" rtlCol="0" anchor="t" anchorCtr="0">
            <a:noAutofit/>
          </a:bodyPr>
          <a:lstStyle>
            <a:lvl1pPr>
              <a:defRPr/>
            </a:lvl1pPr>
          </a:lstStyle>
          <a:p>
            <a:r>
              <a:rPr lang="en-US" noProof="0"/>
              <a:t>Click to edit Master title style</a:t>
            </a:r>
            <a:endParaRPr lang="en-US" noProof="0" dirty="0"/>
          </a:p>
        </p:txBody>
      </p:sp>
      <p:sp>
        <p:nvSpPr>
          <p:cNvPr id="8" name="Text Placeholder 18"/>
          <p:cNvSpPr>
            <a:spLocks noGrp="1"/>
          </p:cNvSpPr>
          <p:nvPr>
            <p:ph idx="1"/>
          </p:nvPr>
        </p:nvSpPr>
        <p:spPr>
          <a:xfrm>
            <a:off x="376238" y="1700213"/>
            <a:ext cx="8374062" cy="4678986"/>
          </a:xfrm>
          <a:prstGeom prst="rect">
            <a:avLst/>
          </a:prstGeom>
        </p:spPr>
        <p:txBody>
          <a:bodyPr vert="horz" lIns="0" tIns="0" rIns="0" bIns="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1129032335"/>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 White">
    <p:bg bwMode="gray">
      <p:bgPr>
        <a:solidFill>
          <a:schemeClr val="bg1"/>
        </a:solidFill>
        <a:effectLst/>
      </p:bgPr>
    </p:bg>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a:xfrm>
            <a:off x="1867360" y="727200"/>
            <a:ext cx="5400000" cy="5400000"/>
          </a:xfrm>
          <a:prstGeom prst="rect">
            <a:avLst/>
          </a:prstGeom>
        </p:spPr>
        <p:txBody>
          <a:bodyPr/>
          <a:lstStyle/>
          <a:p>
            <a:r>
              <a:rPr lang="en-US" noProof="0" dirty="0"/>
              <a:t>Click icon to add picture</a:t>
            </a:r>
          </a:p>
        </p:txBody>
      </p:sp>
      <p:sp>
        <p:nvSpPr>
          <p:cNvPr id="2" name="Title 1"/>
          <p:cNvSpPr>
            <a:spLocks noGrp="1"/>
          </p:cNvSpPr>
          <p:nvPr>
            <p:ph type="ctrTitle"/>
          </p:nvPr>
        </p:nvSpPr>
        <p:spPr bwMode="gray">
          <a:xfrm>
            <a:off x="376239" y="5549440"/>
            <a:ext cx="4195762" cy="324000"/>
          </a:xfrm>
        </p:spPr>
        <p:txBody>
          <a:bodyPr anchor="t" anchorCtr="0">
            <a:noAutofit/>
          </a:bodyPr>
          <a:lstStyle>
            <a:lvl1pPr algn="l">
              <a:lnSpc>
                <a:spcPct val="100000"/>
              </a:lnSpc>
              <a:defRPr sz="1800" b="1">
                <a:solidFill>
                  <a:schemeClr val="tx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3" name="Subtitle 2"/>
          <p:cNvSpPr>
            <a:spLocks noGrp="1"/>
          </p:cNvSpPr>
          <p:nvPr>
            <p:ph type="subTitle" idx="1"/>
          </p:nvPr>
        </p:nvSpPr>
        <p:spPr bwMode="gray">
          <a:xfrm>
            <a:off x="376238" y="5864231"/>
            <a:ext cx="4195761" cy="505645"/>
          </a:xfrm>
          <a:prstGeom prst="rect">
            <a:avLst/>
          </a:prstGeom>
        </p:spPr>
        <p:txBody>
          <a:bodyPr lIns="0" tIns="0" rIns="0" bIns="0">
            <a:noAutofit/>
          </a:bodyPr>
          <a:lstStyle>
            <a:lvl1pPr marL="0" indent="0" algn="l">
              <a:lnSpc>
                <a:spcPct val="100000"/>
              </a:lnSpc>
              <a:spcAft>
                <a:spcPts val="0"/>
              </a:spcAft>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endParaRPr lang="en-US" noProof="0" dirty="0"/>
          </a:p>
        </p:txBody>
      </p:sp>
      <p:sp>
        <p:nvSpPr>
          <p:cNvPr id="5" name="Text Placeholder 4"/>
          <p:cNvSpPr>
            <a:spLocks noGrp="1"/>
          </p:cNvSpPr>
          <p:nvPr>
            <p:ph type="body" sz="quarter" idx="10"/>
          </p:nvPr>
        </p:nvSpPr>
        <p:spPr>
          <a:xfrm>
            <a:off x="376239" y="6381750"/>
            <a:ext cx="4195762" cy="298450"/>
          </a:xfrm>
          <a:prstGeom prst="rect">
            <a:avLst/>
          </a:prstGeom>
        </p:spPr>
        <p:txBody>
          <a:bodyPr/>
          <a:lstStyle>
            <a:lvl1pPr>
              <a:spcAft>
                <a:spcPts val="0"/>
              </a:spcAft>
              <a:defRPr sz="100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grpSp>
        <p:nvGrpSpPr>
          <p:cNvPr id="7" name="Group 6"/>
          <p:cNvGrpSpPr/>
          <p:nvPr userDrawn="1"/>
        </p:nvGrpSpPr>
        <p:grpSpPr>
          <a:xfrm>
            <a:off x="377991" y="378000"/>
            <a:ext cx="1620000" cy="307976"/>
            <a:chOff x="398463" y="404813"/>
            <a:chExt cx="1627187" cy="307976"/>
          </a:xfrm>
          <a:solidFill>
            <a:schemeClr val="tx1"/>
          </a:solidFill>
        </p:grpSpPr>
        <p:sp>
          <p:nvSpPr>
            <p:cNvPr id="8" name="Oval 5"/>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0"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1" name="Rectangle 7"/>
            <p:cNvSpPr>
              <a:spLocks noChangeArrowheads="1"/>
            </p:cNvSpPr>
            <p:nvPr userDrawn="1"/>
          </p:nvSpPr>
          <p:spPr bwMode="auto">
            <a:xfrm>
              <a:off x="906463" y="404813"/>
              <a:ext cx="74612" cy="303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2"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3" name="Rectangle 9"/>
            <p:cNvSpPr>
              <a:spLocks noChangeArrowheads="1"/>
            </p:cNvSpPr>
            <p:nvPr userDrawn="1"/>
          </p:nvSpPr>
          <p:spPr bwMode="auto">
            <a:xfrm>
              <a:off x="1257300" y="482601"/>
              <a:ext cx="74612" cy="2254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4" name="Rectangle 10"/>
            <p:cNvSpPr>
              <a:spLocks noChangeArrowheads="1"/>
            </p:cNvSpPr>
            <p:nvPr userDrawn="1"/>
          </p:nvSpPr>
          <p:spPr bwMode="auto">
            <a:xfrm>
              <a:off x="1257300" y="404813"/>
              <a:ext cx="74612" cy="50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5"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6"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7"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8"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grpSp>
    </p:spTree>
    <p:extLst>
      <p:ext uri="{BB962C8B-B14F-4D97-AF65-F5344CB8AC3E}">
        <p14:creationId xmlns:p14="http://schemas.microsoft.com/office/powerpoint/2010/main" val="1473277551"/>
      </p:ext>
    </p:extLst>
  </p:cSld>
  <p:clrMapOvr>
    <a:masterClrMapping/>
  </p:clrMapOvr>
  <p:transition>
    <p:fade/>
  </p:transition>
  <p:extLst mod="1">
    <p:ext uri="{DCECCB84-F9BA-43D5-87BE-67443E8EF086}">
      <p15:sldGuideLst xmlns:p15="http://schemas.microsoft.com/office/powerpoint/2012/main">
        <p15:guide id="1" orient="horz" pos="4088"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ubtitle &amp; 1 column - large">
    <p:spTree>
      <p:nvGrpSpPr>
        <p:cNvPr id="1" name=""/>
        <p:cNvGrpSpPr/>
        <p:nvPr/>
      </p:nvGrpSpPr>
      <p:grpSpPr>
        <a:xfrm>
          <a:off x="0" y="0"/>
          <a:ext cx="0" cy="0"/>
          <a:chOff x="0" y="0"/>
          <a:chExt cx="0" cy="0"/>
        </a:xfrm>
      </p:grpSpPr>
      <p:sp>
        <p:nvSpPr>
          <p:cNvPr id="9" name="Text Placeholder 8"/>
          <p:cNvSpPr>
            <a:spLocks noGrp="1"/>
          </p:cNvSpPr>
          <p:nvPr>
            <p:ph type="body" sz="quarter" idx="13" hasCustomPrompt="1"/>
          </p:nvPr>
        </p:nvSpPr>
        <p:spPr>
          <a:xfrm>
            <a:off x="376239" y="651600"/>
            <a:ext cx="8371762"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4" name="Title Placeholder 1"/>
          <p:cNvSpPr>
            <a:spLocks noGrp="1"/>
          </p:cNvSpPr>
          <p:nvPr>
            <p:ph type="title"/>
          </p:nvPr>
        </p:nvSpPr>
        <p:spPr>
          <a:xfrm>
            <a:off x="376239" y="317501"/>
            <a:ext cx="8371762" cy="698501"/>
          </a:xfrm>
          <a:prstGeom prst="rect">
            <a:avLst/>
          </a:prstGeom>
        </p:spPr>
        <p:txBody>
          <a:bodyPr vert="horz" lIns="0" tIns="0" rIns="0" bIns="0" rtlCol="0" anchor="t" anchorCtr="0">
            <a:noAutofit/>
          </a:bodyPr>
          <a:lstStyle>
            <a:lvl1pPr>
              <a:defRPr/>
            </a:lvl1pPr>
          </a:lstStyle>
          <a:p>
            <a:r>
              <a:rPr lang="en-US" noProof="0"/>
              <a:t>Click to edit Master title style</a:t>
            </a:r>
            <a:endParaRPr lang="en-US" noProof="0" dirty="0"/>
          </a:p>
        </p:txBody>
      </p:sp>
      <p:sp>
        <p:nvSpPr>
          <p:cNvPr id="8" name="Text Placeholder 18"/>
          <p:cNvSpPr>
            <a:spLocks noGrp="1"/>
          </p:cNvSpPr>
          <p:nvPr>
            <p:ph idx="1"/>
          </p:nvPr>
        </p:nvSpPr>
        <p:spPr>
          <a:xfrm>
            <a:off x="376238" y="1700213"/>
            <a:ext cx="8374062" cy="4678986"/>
          </a:xfrm>
          <a:prstGeom prst="rect">
            <a:avLst/>
          </a:prstGeom>
        </p:spPr>
        <p:txBody>
          <a:bodyPr vert="horz" lIns="0" tIns="0" rIns="0" bIns="0" rtlCol="0">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70976905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ubtitle &amp; chart">
    <p:spTree>
      <p:nvGrpSpPr>
        <p:cNvPr id="1" name=""/>
        <p:cNvGrpSpPr/>
        <p:nvPr/>
      </p:nvGrpSpPr>
      <p:grpSpPr>
        <a:xfrm>
          <a:off x="0" y="0"/>
          <a:ext cx="0" cy="0"/>
          <a:chOff x="0" y="0"/>
          <a:chExt cx="0" cy="0"/>
        </a:xfrm>
      </p:grpSpPr>
      <p:sp>
        <p:nvSpPr>
          <p:cNvPr id="15" name="Text Placeholder 8"/>
          <p:cNvSpPr>
            <a:spLocks noGrp="1"/>
          </p:cNvSpPr>
          <p:nvPr>
            <p:ph type="body" sz="quarter" idx="13" hasCustomPrompt="1"/>
          </p:nvPr>
        </p:nvSpPr>
        <p:spPr>
          <a:xfrm>
            <a:off x="376238" y="651600"/>
            <a:ext cx="8391525"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6" name="Title Placeholder 1"/>
          <p:cNvSpPr>
            <a:spLocks noGrp="1"/>
          </p:cNvSpPr>
          <p:nvPr>
            <p:ph type="title" hasCustomPrompt="1"/>
          </p:nvPr>
        </p:nvSpPr>
        <p:spPr>
          <a:xfrm>
            <a:off x="376238" y="317501"/>
            <a:ext cx="8391525" cy="6985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17" name="Chart Placeholder 3"/>
          <p:cNvSpPr>
            <a:spLocks noGrp="1"/>
          </p:cNvSpPr>
          <p:nvPr>
            <p:ph type="chart" sz="quarter" idx="15"/>
          </p:nvPr>
        </p:nvSpPr>
        <p:spPr>
          <a:xfrm>
            <a:off x="376240" y="2052001"/>
            <a:ext cx="8391524" cy="4069013"/>
          </a:xfrm>
          <a:prstGeom prst="rect">
            <a:avLst/>
          </a:prstGeom>
        </p:spPr>
        <p:txBody>
          <a:bodyPr/>
          <a:lstStyle/>
          <a:p>
            <a:r>
              <a:rPr lang="en-US" noProof="0" dirty="0"/>
              <a:t>Click icon to add chart</a:t>
            </a:r>
          </a:p>
        </p:txBody>
      </p:sp>
      <p:sp>
        <p:nvSpPr>
          <p:cNvPr id="18" name="Text Placeholder 8"/>
          <p:cNvSpPr>
            <a:spLocks noGrp="1"/>
          </p:cNvSpPr>
          <p:nvPr>
            <p:ph type="body" sz="quarter" idx="18"/>
          </p:nvPr>
        </p:nvSpPr>
        <p:spPr>
          <a:xfrm>
            <a:off x="376240" y="1700215"/>
            <a:ext cx="8391524" cy="357187"/>
          </a:xfrm>
        </p:spPr>
        <p:txBody>
          <a:bodyPr/>
          <a:lstStyle/>
          <a:p>
            <a:pPr lvl="0"/>
            <a:r>
              <a:rPr lang="en-US" noProof="0"/>
              <a:t>Click to edit Master text styles</a:t>
            </a:r>
          </a:p>
        </p:txBody>
      </p:sp>
      <p:sp>
        <p:nvSpPr>
          <p:cNvPr id="19" name="Text Placeholder 7"/>
          <p:cNvSpPr>
            <a:spLocks noGrp="1"/>
          </p:cNvSpPr>
          <p:nvPr>
            <p:ph type="body" sz="quarter" idx="23"/>
          </p:nvPr>
        </p:nvSpPr>
        <p:spPr>
          <a:xfrm>
            <a:off x="376238" y="6121015"/>
            <a:ext cx="8391525" cy="260737"/>
          </a:xfrm>
        </p:spPr>
        <p:txBody>
          <a:bodyPr>
            <a:normAutofit/>
          </a:bodyPr>
          <a:lstStyle>
            <a:lvl1pPr>
              <a:spcAft>
                <a:spcPts val="0"/>
              </a:spcAft>
              <a:defRPr sz="900"/>
            </a:lvl1pPr>
          </a:lstStyle>
          <a:p>
            <a:pPr lvl="0"/>
            <a:r>
              <a:rPr lang="en-US" noProof="0"/>
              <a:t>Click to edit Master text styles</a:t>
            </a:r>
          </a:p>
        </p:txBody>
      </p:sp>
    </p:spTree>
    <p:extLst>
      <p:ext uri="{BB962C8B-B14F-4D97-AF65-F5344CB8AC3E}">
        <p14:creationId xmlns:p14="http://schemas.microsoft.com/office/powerpoint/2010/main" val="3797008818"/>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 chart">
    <p:spTree>
      <p:nvGrpSpPr>
        <p:cNvPr id="1" name=""/>
        <p:cNvGrpSpPr/>
        <p:nvPr/>
      </p:nvGrpSpPr>
      <p:grpSpPr>
        <a:xfrm>
          <a:off x="0" y="0"/>
          <a:ext cx="0" cy="0"/>
          <a:chOff x="0" y="0"/>
          <a:chExt cx="0" cy="0"/>
        </a:xfrm>
      </p:grpSpPr>
      <p:sp>
        <p:nvSpPr>
          <p:cNvPr id="15" name="Text Placeholder 8"/>
          <p:cNvSpPr>
            <a:spLocks noGrp="1"/>
          </p:cNvSpPr>
          <p:nvPr>
            <p:ph type="body" sz="quarter" idx="13" hasCustomPrompt="1"/>
          </p:nvPr>
        </p:nvSpPr>
        <p:spPr>
          <a:xfrm>
            <a:off x="376238" y="651600"/>
            <a:ext cx="8391525"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6" name="Title Placeholder 1"/>
          <p:cNvSpPr>
            <a:spLocks noGrp="1"/>
          </p:cNvSpPr>
          <p:nvPr>
            <p:ph type="title" hasCustomPrompt="1"/>
          </p:nvPr>
        </p:nvSpPr>
        <p:spPr>
          <a:xfrm>
            <a:off x="376238" y="317501"/>
            <a:ext cx="8391525" cy="6985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17" name="Chart Placeholder 3"/>
          <p:cNvSpPr>
            <a:spLocks noGrp="1"/>
          </p:cNvSpPr>
          <p:nvPr>
            <p:ph type="chart" sz="quarter" idx="15"/>
          </p:nvPr>
        </p:nvSpPr>
        <p:spPr>
          <a:xfrm>
            <a:off x="378000" y="2051999"/>
            <a:ext cx="2662162" cy="4069014"/>
          </a:xfrm>
          <a:prstGeom prst="rect">
            <a:avLst/>
          </a:prstGeom>
        </p:spPr>
        <p:txBody>
          <a:bodyPr/>
          <a:lstStyle/>
          <a:p>
            <a:r>
              <a:rPr lang="en-US" noProof="0" dirty="0"/>
              <a:t>Click icon to add chart</a:t>
            </a:r>
          </a:p>
        </p:txBody>
      </p:sp>
      <p:sp>
        <p:nvSpPr>
          <p:cNvPr id="18" name="Text Placeholder 8"/>
          <p:cNvSpPr>
            <a:spLocks noGrp="1"/>
          </p:cNvSpPr>
          <p:nvPr>
            <p:ph type="body" sz="quarter" idx="18"/>
          </p:nvPr>
        </p:nvSpPr>
        <p:spPr>
          <a:xfrm>
            <a:off x="376238" y="1665289"/>
            <a:ext cx="2671763" cy="392112"/>
          </a:xfrm>
        </p:spPr>
        <p:txBody>
          <a:bodyPr/>
          <a:lstStyle/>
          <a:p>
            <a:pPr lvl="0"/>
            <a:r>
              <a:rPr lang="en-US" noProof="0"/>
              <a:t>Click to edit Master text styles</a:t>
            </a:r>
          </a:p>
        </p:txBody>
      </p:sp>
      <p:sp>
        <p:nvSpPr>
          <p:cNvPr id="7" name="Chart Placeholder 3"/>
          <p:cNvSpPr>
            <a:spLocks noGrp="1"/>
          </p:cNvSpPr>
          <p:nvPr>
            <p:ph type="chart" sz="quarter" idx="19"/>
          </p:nvPr>
        </p:nvSpPr>
        <p:spPr>
          <a:xfrm>
            <a:off x="3227388" y="2051999"/>
            <a:ext cx="2671212" cy="4069014"/>
          </a:xfrm>
          <a:prstGeom prst="rect">
            <a:avLst/>
          </a:prstGeom>
        </p:spPr>
        <p:txBody>
          <a:bodyPr/>
          <a:lstStyle/>
          <a:p>
            <a:r>
              <a:rPr lang="en-US" noProof="0" dirty="0"/>
              <a:t>Click icon to add chart</a:t>
            </a:r>
          </a:p>
        </p:txBody>
      </p:sp>
      <p:sp>
        <p:nvSpPr>
          <p:cNvPr id="8" name="Text Placeholder 8"/>
          <p:cNvSpPr>
            <a:spLocks noGrp="1"/>
          </p:cNvSpPr>
          <p:nvPr>
            <p:ph type="body" sz="quarter" idx="20"/>
          </p:nvPr>
        </p:nvSpPr>
        <p:spPr>
          <a:xfrm>
            <a:off x="3227389" y="1665289"/>
            <a:ext cx="2671211" cy="392112"/>
          </a:xfrm>
        </p:spPr>
        <p:txBody>
          <a:bodyPr/>
          <a:lstStyle/>
          <a:p>
            <a:pPr lvl="0"/>
            <a:r>
              <a:rPr lang="en-US" noProof="0"/>
              <a:t>Click to edit Master text styles</a:t>
            </a:r>
          </a:p>
        </p:txBody>
      </p:sp>
      <p:sp>
        <p:nvSpPr>
          <p:cNvPr id="9" name="Chart Placeholder 3"/>
          <p:cNvSpPr>
            <a:spLocks noGrp="1"/>
          </p:cNvSpPr>
          <p:nvPr>
            <p:ph type="chart" sz="quarter" idx="21"/>
          </p:nvPr>
        </p:nvSpPr>
        <p:spPr>
          <a:xfrm>
            <a:off x="6094798" y="2051999"/>
            <a:ext cx="2672965" cy="4069014"/>
          </a:xfrm>
          <a:prstGeom prst="rect">
            <a:avLst/>
          </a:prstGeom>
        </p:spPr>
        <p:txBody>
          <a:bodyPr/>
          <a:lstStyle/>
          <a:p>
            <a:r>
              <a:rPr lang="en-US" noProof="0" dirty="0"/>
              <a:t>Click icon to add chart</a:t>
            </a:r>
          </a:p>
        </p:txBody>
      </p:sp>
      <p:sp>
        <p:nvSpPr>
          <p:cNvPr id="10" name="Text Placeholder 8"/>
          <p:cNvSpPr>
            <a:spLocks noGrp="1"/>
          </p:cNvSpPr>
          <p:nvPr>
            <p:ph type="body" sz="quarter" idx="22"/>
          </p:nvPr>
        </p:nvSpPr>
        <p:spPr>
          <a:xfrm>
            <a:off x="6094798" y="1659145"/>
            <a:ext cx="2672966" cy="398256"/>
          </a:xfrm>
        </p:spPr>
        <p:txBody>
          <a:bodyPr/>
          <a:lstStyle/>
          <a:p>
            <a:pPr lvl="0"/>
            <a:r>
              <a:rPr lang="en-US" noProof="0"/>
              <a:t>Click to edit Master text styles</a:t>
            </a:r>
          </a:p>
        </p:txBody>
      </p:sp>
      <p:sp>
        <p:nvSpPr>
          <p:cNvPr id="12" name="Text Placeholder 7"/>
          <p:cNvSpPr>
            <a:spLocks noGrp="1"/>
          </p:cNvSpPr>
          <p:nvPr>
            <p:ph type="body" sz="quarter" idx="23"/>
          </p:nvPr>
        </p:nvSpPr>
        <p:spPr>
          <a:xfrm>
            <a:off x="376237" y="6121015"/>
            <a:ext cx="8374064" cy="260737"/>
          </a:xfrm>
        </p:spPr>
        <p:txBody>
          <a:bodyPr>
            <a:normAutofit/>
          </a:bodyPr>
          <a:lstStyle>
            <a:lvl1pPr>
              <a:spcAft>
                <a:spcPts val="0"/>
              </a:spcAft>
              <a:defRPr sz="900"/>
            </a:lvl1pPr>
          </a:lstStyle>
          <a:p>
            <a:pPr lvl="0"/>
            <a:r>
              <a:rPr lang="en-US" noProof="0"/>
              <a:t>Click to edit Master text styles</a:t>
            </a:r>
          </a:p>
        </p:txBody>
      </p:sp>
    </p:spTree>
    <p:extLst>
      <p:ext uri="{BB962C8B-B14F-4D97-AF65-F5344CB8AC3E}">
        <p14:creationId xmlns:p14="http://schemas.microsoft.com/office/powerpoint/2010/main" val="3305550611"/>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 columns of text">
    <p:spTree>
      <p:nvGrpSpPr>
        <p:cNvPr id="1" name=""/>
        <p:cNvGrpSpPr/>
        <p:nvPr/>
      </p:nvGrpSpPr>
      <p:grpSpPr>
        <a:xfrm>
          <a:off x="0" y="0"/>
          <a:ext cx="0" cy="0"/>
          <a:chOff x="0" y="0"/>
          <a:chExt cx="0" cy="0"/>
        </a:xfrm>
      </p:grpSpPr>
      <p:sp>
        <p:nvSpPr>
          <p:cNvPr id="14" name="Title Placeholder 1"/>
          <p:cNvSpPr>
            <a:spLocks noGrp="1"/>
          </p:cNvSpPr>
          <p:nvPr>
            <p:ph type="title" hasCustomPrompt="1"/>
          </p:nvPr>
        </p:nvSpPr>
        <p:spPr>
          <a:xfrm>
            <a:off x="376239" y="317501"/>
            <a:ext cx="8402002" cy="6985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9" name="Text Placeholder 8"/>
          <p:cNvSpPr>
            <a:spLocks noGrp="1"/>
          </p:cNvSpPr>
          <p:nvPr>
            <p:ph type="body" sz="quarter" idx="13" hasCustomPrompt="1"/>
          </p:nvPr>
        </p:nvSpPr>
        <p:spPr>
          <a:xfrm>
            <a:off x="376239" y="651600"/>
            <a:ext cx="8402002"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3" name="Content Placeholder 3"/>
          <p:cNvSpPr>
            <a:spLocks noGrp="1"/>
          </p:cNvSpPr>
          <p:nvPr>
            <p:ph sz="quarter" idx="10"/>
          </p:nvPr>
        </p:nvSpPr>
        <p:spPr>
          <a:xfrm>
            <a:off x="376239" y="1665290"/>
            <a:ext cx="3979184" cy="4716461"/>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5" name="Content Placeholder 3"/>
          <p:cNvSpPr>
            <a:spLocks noGrp="1"/>
          </p:cNvSpPr>
          <p:nvPr>
            <p:ph sz="quarter" idx="20"/>
          </p:nvPr>
        </p:nvSpPr>
        <p:spPr>
          <a:xfrm>
            <a:off x="4786155" y="1665290"/>
            <a:ext cx="3992086" cy="4716461"/>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3213268125"/>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 columns - large">
    <p:spTree>
      <p:nvGrpSpPr>
        <p:cNvPr id="1" name=""/>
        <p:cNvGrpSpPr/>
        <p:nvPr/>
      </p:nvGrpSpPr>
      <p:grpSpPr>
        <a:xfrm>
          <a:off x="0" y="0"/>
          <a:ext cx="0" cy="0"/>
          <a:chOff x="0" y="0"/>
          <a:chExt cx="0" cy="0"/>
        </a:xfrm>
      </p:grpSpPr>
      <p:sp>
        <p:nvSpPr>
          <p:cNvPr id="7" name="Text Placeholder 8"/>
          <p:cNvSpPr>
            <a:spLocks noGrp="1"/>
          </p:cNvSpPr>
          <p:nvPr>
            <p:ph type="body" sz="quarter" idx="13" hasCustomPrompt="1"/>
          </p:nvPr>
        </p:nvSpPr>
        <p:spPr>
          <a:xfrm>
            <a:off x="376238" y="651600"/>
            <a:ext cx="8391525"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8" name="Title Placeholder 1"/>
          <p:cNvSpPr>
            <a:spLocks noGrp="1"/>
          </p:cNvSpPr>
          <p:nvPr>
            <p:ph type="title" hasCustomPrompt="1"/>
          </p:nvPr>
        </p:nvSpPr>
        <p:spPr>
          <a:xfrm>
            <a:off x="376238" y="317500"/>
            <a:ext cx="8391525" cy="698500"/>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11" name="Content Placeholder 3"/>
          <p:cNvSpPr>
            <a:spLocks noGrp="1"/>
          </p:cNvSpPr>
          <p:nvPr>
            <p:ph sz="quarter" idx="10"/>
          </p:nvPr>
        </p:nvSpPr>
        <p:spPr>
          <a:xfrm>
            <a:off x="376238" y="1665290"/>
            <a:ext cx="3979185" cy="4716461"/>
          </a:xfrm>
          <a:prstGeom prst="rect">
            <a:avLst/>
          </a:prstGeom>
        </p:spPr>
        <p:txBody>
          <a:bodyPr>
            <a:normAutofit/>
          </a:bodyPr>
          <a:lstStyle>
            <a:lvl1pPr>
              <a:tabLst>
                <a:tab pos="5029200" algn="r"/>
              </a:tabLst>
              <a:defRPr sz="1600"/>
            </a:lvl1pPr>
            <a:lvl2pPr>
              <a:tabLst>
                <a:tab pos="5029200" algn="r"/>
              </a:tabLst>
              <a:defRPr sz="1600"/>
            </a:lvl2pPr>
            <a:lvl3pPr>
              <a:tabLst>
                <a:tab pos="5029200" algn="r"/>
              </a:tabLst>
              <a:defRPr sz="1600"/>
            </a:lvl3pPr>
            <a:lvl4pPr>
              <a:tabLst>
                <a:tab pos="5029200" algn="r"/>
              </a:tabLst>
              <a:defRPr sz="1600"/>
            </a:lvl4pPr>
            <a:lvl5pPr>
              <a:tabLst>
                <a:tab pos="5029200" algn="r"/>
              </a:tabLst>
              <a:defRPr baseline="0"/>
            </a:lvl5pPr>
            <a:lvl6pPr>
              <a:defRPr sz="1600"/>
            </a:lvl6pPr>
            <a:lvl7pPr>
              <a:defRPr sz="1600"/>
            </a:lvl7pPr>
            <a:lvl8pPr>
              <a:defRPr sz="1600"/>
            </a:lvl8pPr>
            <a:lvl9pPr>
              <a:defRPr sz="16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3" name="Content Placeholder 3"/>
          <p:cNvSpPr>
            <a:spLocks noGrp="1"/>
          </p:cNvSpPr>
          <p:nvPr>
            <p:ph sz="quarter" idx="20"/>
          </p:nvPr>
        </p:nvSpPr>
        <p:spPr>
          <a:xfrm>
            <a:off x="4788000" y="1665290"/>
            <a:ext cx="3979763" cy="4716461"/>
          </a:xfrm>
          <a:prstGeom prst="rect">
            <a:avLst/>
          </a:prstGeom>
        </p:spPr>
        <p:txBody>
          <a:bodyPr>
            <a:normAutofit/>
          </a:bodyPr>
          <a:lstStyle>
            <a:lvl1pPr>
              <a:tabLst>
                <a:tab pos="5029200" algn="r"/>
              </a:tabLst>
              <a:defRPr sz="1600"/>
            </a:lvl1pPr>
            <a:lvl2pPr>
              <a:tabLst>
                <a:tab pos="5029200" algn="r"/>
              </a:tabLst>
              <a:defRPr sz="1600"/>
            </a:lvl2pPr>
            <a:lvl3pPr>
              <a:tabLst>
                <a:tab pos="5029200" algn="r"/>
              </a:tabLst>
              <a:defRPr sz="1600"/>
            </a:lvl3pPr>
            <a:lvl4pPr>
              <a:tabLst>
                <a:tab pos="5029200" algn="r"/>
              </a:tabLst>
              <a:defRPr sz="1600"/>
            </a:lvl4pPr>
            <a:lvl5pPr>
              <a:tabLst>
                <a:tab pos="5029200" algn="r"/>
              </a:tabLst>
              <a:defRPr baseline="0"/>
            </a:lvl5pPr>
            <a:lvl6pPr>
              <a:defRPr sz="1600"/>
            </a:lvl6pPr>
            <a:lvl7pPr>
              <a:defRPr sz="1600"/>
            </a:lvl7pPr>
            <a:lvl8pPr>
              <a:defRPr sz="1600"/>
            </a:lvl8pPr>
            <a:lvl9pPr>
              <a:defRPr sz="16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542486076"/>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xt and chart">
    <p:spTree>
      <p:nvGrpSpPr>
        <p:cNvPr id="1" name=""/>
        <p:cNvGrpSpPr/>
        <p:nvPr/>
      </p:nvGrpSpPr>
      <p:grpSpPr>
        <a:xfrm>
          <a:off x="0" y="0"/>
          <a:ext cx="0" cy="0"/>
          <a:chOff x="0" y="0"/>
          <a:chExt cx="0" cy="0"/>
        </a:xfrm>
      </p:grpSpPr>
      <p:sp>
        <p:nvSpPr>
          <p:cNvPr id="10" name="Content Placeholder 3"/>
          <p:cNvSpPr>
            <a:spLocks noGrp="1"/>
          </p:cNvSpPr>
          <p:nvPr>
            <p:ph sz="quarter" idx="10"/>
          </p:nvPr>
        </p:nvSpPr>
        <p:spPr>
          <a:xfrm>
            <a:off x="376239" y="1665290"/>
            <a:ext cx="4016374" cy="4455725"/>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3" name="Chart Placeholder 2"/>
          <p:cNvSpPr>
            <a:spLocks noGrp="1"/>
          </p:cNvSpPr>
          <p:nvPr>
            <p:ph type="chart" sz="quarter" idx="21"/>
          </p:nvPr>
        </p:nvSpPr>
        <p:spPr>
          <a:xfrm>
            <a:off x="4755917" y="2125013"/>
            <a:ext cx="4011846" cy="3996000"/>
          </a:xfrm>
        </p:spPr>
        <p:txBody>
          <a:bodyPr/>
          <a:lstStyle/>
          <a:p>
            <a:r>
              <a:rPr lang="en-US" noProof="0" dirty="0"/>
              <a:t>Click icon to add chart</a:t>
            </a:r>
          </a:p>
        </p:txBody>
      </p:sp>
      <p:sp>
        <p:nvSpPr>
          <p:cNvPr id="6" name="Text Placeholder 5"/>
          <p:cNvSpPr>
            <a:spLocks noGrp="1"/>
          </p:cNvSpPr>
          <p:nvPr>
            <p:ph type="body" sz="quarter" idx="22"/>
          </p:nvPr>
        </p:nvSpPr>
        <p:spPr>
          <a:xfrm>
            <a:off x="4755917" y="1665288"/>
            <a:ext cx="4011846" cy="420687"/>
          </a:xfrm>
        </p:spPr>
        <p:txBody>
          <a:bodyPr/>
          <a:lstStyle/>
          <a:p>
            <a:pPr lvl="0"/>
            <a:r>
              <a:rPr lang="en-US" noProof="0"/>
              <a:t>Click to edit Master text styles</a:t>
            </a:r>
          </a:p>
        </p:txBody>
      </p:sp>
      <p:sp>
        <p:nvSpPr>
          <p:cNvPr id="11" name="Text Placeholder 8"/>
          <p:cNvSpPr>
            <a:spLocks noGrp="1"/>
          </p:cNvSpPr>
          <p:nvPr>
            <p:ph type="body" sz="quarter" idx="13" hasCustomPrompt="1"/>
          </p:nvPr>
        </p:nvSpPr>
        <p:spPr>
          <a:xfrm>
            <a:off x="376238" y="651600"/>
            <a:ext cx="8391525"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3" name="Title Placeholder 1"/>
          <p:cNvSpPr>
            <a:spLocks noGrp="1"/>
          </p:cNvSpPr>
          <p:nvPr>
            <p:ph type="title" hasCustomPrompt="1"/>
          </p:nvPr>
        </p:nvSpPr>
        <p:spPr>
          <a:xfrm>
            <a:off x="376238" y="317501"/>
            <a:ext cx="8391525" cy="6985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15" name="Text Placeholder 7"/>
          <p:cNvSpPr>
            <a:spLocks noGrp="1"/>
          </p:cNvSpPr>
          <p:nvPr>
            <p:ph type="body" sz="quarter" idx="23"/>
          </p:nvPr>
        </p:nvSpPr>
        <p:spPr>
          <a:xfrm>
            <a:off x="376238" y="6121015"/>
            <a:ext cx="8391525" cy="260737"/>
          </a:xfrm>
        </p:spPr>
        <p:txBody>
          <a:bodyPr>
            <a:normAutofit/>
          </a:bodyPr>
          <a:lstStyle>
            <a:lvl1pPr>
              <a:spcAft>
                <a:spcPts val="0"/>
              </a:spcAft>
              <a:defRPr sz="900"/>
            </a:lvl1pPr>
          </a:lstStyle>
          <a:p>
            <a:pPr lvl="0"/>
            <a:r>
              <a:rPr lang="en-US" noProof="0"/>
              <a:t>Click to edit Master text styles</a:t>
            </a:r>
          </a:p>
        </p:txBody>
      </p:sp>
    </p:spTree>
    <p:extLst>
      <p:ext uri="{BB962C8B-B14F-4D97-AF65-F5344CB8AC3E}">
        <p14:creationId xmlns:p14="http://schemas.microsoft.com/office/powerpoint/2010/main" val="2620659257"/>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 chart">
    <p:spTree>
      <p:nvGrpSpPr>
        <p:cNvPr id="1" name=""/>
        <p:cNvGrpSpPr/>
        <p:nvPr/>
      </p:nvGrpSpPr>
      <p:grpSpPr>
        <a:xfrm>
          <a:off x="0" y="0"/>
          <a:ext cx="0" cy="0"/>
          <a:chOff x="0" y="0"/>
          <a:chExt cx="0" cy="0"/>
        </a:xfrm>
      </p:grpSpPr>
      <p:sp>
        <p:nvSpPr>
          <p:cNvPr id="3" name="Chart Placeholder 2"/>
          <p:cNvSpPr>
            <a:spLocks noGrp="1"/>
          </p:cNvSpPr>
          <p:nvPr>
            <p:ph type="chart" sz="quarter" idx="21"/>
          </p:nvPr>
        </p:nvSpPr>
        <p:spPr>
          <a:xfrm>
            <a:off x="4755916" y="2125013"/>
            <a:ext cx="4011847" cy="3996000"/>
          </a:xfrm>
        </p:spPr>
        <p:txBody>
          <a:bodyPr/>
          <a:lstStyle/>
          <a:p>
            <a:r>
              <a:rPr lang="en-US" noProof="0" dirty="0"/>
              <a:t>Click icon to add chart</a:t>
            </a:r>
          </a:p>
        </p:txBody>
      </p:sp>
      <p:sp>
        <p:nvSpPr>
          <p:cNvPr id="6" name="Text Placeholder 5"/>
          <p:cNvSpPr>
            <a:spLocks noGrp="1"/>
          </p:cNvSpPr>
          <p:nvPr>
            <p:ph type="body" sz="quarter" idx="22"/>
          </p:nvPr>
        </p:nvSpPr>
        <p:spPr>
          <a:xfrm>
            <a:off x="4755917" y="1665288"/>
            <a:ext cx="4011847" cy="420687"/>
          </a:xfrm>
        </p:spPr>
        <p:txBody>
          <a:bodyPr/>
          <a:lstStyle/>
          <a:p>
            <a:pPr lvl="0"/>
            <a:r>
              <a:rPr lang="en-US" noProof="0"/>
              <a:t>Click to edit Master text styles</a:t>
            </a:r>
          </a:p>
        </p:txBody>
      </p:sp>
      <p:sp>
        <p:nvSpPr>
          <p:cNvPr id="11" name="Text Placeholder 8"/>
          <p:cNvSpPr>
            <a:spLocks noGrp="1"/>
          </p:cNvSpPr>
          <p:nvPr>
            <p:ph type="body" sz="quarter" idx="13" hasCustomPrompt="1"/>
          </p:nvPr>
        </p:nvSpPr>
        <p:spPr>
          <a:xfrm>
            <a:off x="376238" y="651600"/>
            <a:ext cx="8391525"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3" name="Title Placeholder 1"/>
          <p:cNvSpPr>
            <a:spLocks noGrp="1"/>
          </p:cNvSpPr>
          <p:nvPr>
            <p:ph type="title" hasCustomPrompt="1"/>
          </p:nvPr>
        </p:nvSpPr>
        <p:spPr>
          <a:xfrm>
            <a:off x="376238" y="317501"/>
            <a:ext cx="8391525" cy="6985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15" name="Text Placeholder 7"/>
          <p:cNvSpPr>
            <a:spLocks noGrp="1"/>
          </p:cNvSpPr>
          <p:nvPr>
            <p:ph type="body" sz="quarter" idx="23"/>
          </p:nvPr>
        </p:nvSpPr>
        <p:spPr>
          <a:xfrm>
            <a:off x="376237" y="6121015"/>
            <a:ext cx="8374064" cy="260737"/>
          </a:xfrm>
        </p:spPr>
        <p:txBody>
          <a:bodyPr>
            <a:normAutofit/>
          </a:bodyPr>
          <a:lstStyle>
            <a:lvl1pPr>
              <a:spcAft>
                <a:spcPts val="0"/>
              </a:spcAft>
              <a:defRPr sz="900"/>
            </a:lvl1pPr>
          </a:lstStyle>
          <a:p>
            <a:pPr lvl="0"/>
            <a:r>
              <a:rPr lang="en-US" noProof="0"/>
              <a:t>Click to edit Master text styles</a:t>
            </a:r>
          </a:p>
        </p:txBody>
      </p:sp>
      <p:sp>
        <p:nvSpPr>
          <p:cNvPr id="9" name="Chart Placeholder 2"/>
          <p:cNvSpPr>
            <a:spLocks noGrp="1"/>
          </p:cNvSpPr>
          <p:nvPr>
            <p:ph type="chart" sz="quarter" idx="24"/>
          </p:nvPr>
        </p:nvSpPr>
        <p:spPr>
          <a:xfrm>
            <a:off x="376239" y="2125013"/>
            <a:ext cx="4004297" cy="3996000"/>
          </a:xfrm>
        </p:spPr>
        <p:txBody>
          <a:bodyPr/>
          <a:lstStyle/>
          <a:p>
            <a:r>
              <a:rPr lang="en-US" noProof="0" dirty="0"/>
              <a:t>Click icon to add chart</a:t>
            </a:r>
          </a:p>
        </p:txBody>
      </p:sp>
      <p:sp>
        <p:nvSpPr>
          <p:cNvPr id="12" name="Text Placeholder 5"/>
          <p:cNvSpPr>
            <a:spLocks noGrp="1"/>
          </p:cNvSpPr>
          <p:nvPr>
            <p:ph type="body" sz="quarter" idx="25"/>
          </p:nvPr>
        </p:nvSpPr>
        <p:spPr>
          <a:xfrm>
            <a:off x="376237" y="1665288"/>
            <a:ext cx="4004298" cy="420687"/>
          </a:xfrm>
        </p:spPr>
        <p:txBody>
          <a:bodyPr/>
          <a:lstStyle/>
          <a:p>
            <a:pPr lvl="0"/>
            <a:r>
              <a:rPr lang="en-US" noProof="0"/>
              <a:t>Click to edit Master text styles</a:t>
            </a:r>
          </a:p>
        </p:txBody>
      </p:sp>
    </p:spTree>
    <p:extLst>
      <p:ext uri="{BB962C8B-B14F-4D97-AF65-F5344CB8AC3E}">
        <p14:creationId xmlns:p14="http://schemas.microsoft.com/office/powerpoint/2010/main" val="1152107939"/>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 column content">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376240" y="317501"/>
            <a:ext cx="8391524" cy="6985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6" name="Content Placeholder 3"/>
          <p:cNvSpPr>
            <a:spLocks noGrp="1"/>
          </p:cNvSpPr>
          <p:nvPr>
            <p:ph sz="quarter" idx="10"/>
          </p:nvPr>
        </p:nvSpPr>
        <p:spPr>
          <a:xfrm>
            <a:off x="376238" y="1665289"/>
            <a:ext cx="3323893" cy="4716463"/>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8" name="Content Placeholder 3"/>
          <p:cNvSpPr>
            <a:spLocks noGrp="1"/>
          </p:cNvSpPr>
          <p:nvPr>
            <p:ph sz="quarter" idx="16"/>
          </p:nvPr>
        </p:nvSpPr>
        <p:spPr>
          <a:xfrm>
            <a:off x="4087762" y="1700215"/>
            <a:ext cx="4680000" cy="4681537"/>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9" name="Text Placeholder 8"/>
          <p:cNvSpPr>
            <a:spLocks noGrp="1"/>
          </p:cNvSpPr>
          <p:nvPr>
            <p:ph type="body" sz="quarter" idx="13" hasCustomPrompt="1"/>
          </p:nvPr>
        </p:nvSpPr>
        <p:spPr>
          <a:xfrm>
            <a:off x="376238" y="651600"/>
            <a:ext cx="8391525"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Tree>
    <p:extLst>
      <p:ext uri="{BB962C8B-B14F-4D97-AF65-F5344CB8AC3E}">
        <p14:creationId xmlns:p14="http://schemas.microsoft.com/office/powerpoint/2010/main" val="800740737"/>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 content with quote ">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376238" y="317500"/>
            <a:ext cx="8391525" cy="698500"/>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6" name="Content Placeholder 3"/>
          <p:cNvSpPr>
            <a:spLocks noGrp="1"/>
          </p:cNvSpPr>
          <p:nvPr>
            <p:ph sz="quarter" idx="10"/>
          </p:nvPr>
        </p:nvSpPr>
        <p:spPr>
          <a:xfrm>
            <a:off x="5683412" y="1658680"/>
            <a:ext cx="3084351" cy="4723072"/>
          </a:xfrm>
          <a:prstGeom prst="rect">
            <a:avLst/>
          </a:prstGeom>
        </p:spPr>
        <p:txBody>
          <a:bodyPr>
            <a:normAutofit/>
          </a:bodyPr>
          <a:lstStyle>
            <a:lvl1pPr>
              <a:tabLst>
                <a:tab pos="5029200" algn="r"/>
              </a:tabLst>
              <a:defRPr sz="2400">
                <a:solidFill>
                  <a:schemeClr val="accent3"/>
                </a:solidFill>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a:t>Click to edit Master text styles</a:t>
            </a:r>
          </a:p>
        </p:txBody>
      </p:sp>
      <p:sp>
        <p:nvSpPr>
          <p:cNvPr id="8" name="Content Placeholder 3"/>
          <p:cNvSpPr>
            <a:spLocks noGrp="1"/>
          </p:cNvSpPr>
          <p:nvPr>
            <p:ph sz="quarter" idx="16"/>
          </p:nvPr>
        </p:nvSpPr>
        <p:spPr>
          <a:xfrm>
            <a:off x="376238" y="1665288"/>
            <a:ext cx="4879761" cy="4716462"/>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9" name="Text Placeholder 8"/>
          <p:cNvSpPr>
            <a:spLocks noGrp="1"/>
          </p:cNvSpPr>
          <p:nvPr>
            <p:ph type="body" sz="quarter" idx="13" hasCustomPrompt="1"/>
          </p:nvPr>
        </p:nvSpPr>
        <p:spPr>
          <a:xfrm>
            <a:off x="376240" y="651600"/>
            <a:ext cx="8391524"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Tree>
    <p:extLst>
      <p:ext uri="{BB962C8B-B14F-4D97-AF65-F5344CB8AC3E}">
        <p14:creationId xmlns:p14="http://schemas.microsoft.com/office/powerpoint/2010/main" val="2863317933"/>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eam profile">
    <p:spTree>
      <p:nvGrpSpPr>
        <p:cNvPr id="1" name=""/>
        <p:cNvGrpSpPr/>
        <p:nvPr/>
      </p:nvGrpSpPr>
      <p:grpSpPr>
        <a:xfrm>
          <a:off x="0" y="0"/>
          <a:ext cx="0" cy="0"/>
          <a:chOff x="0" y="0"/>
          <a:chExt cx="0" cy="0"/>
        </a:xfrm>
      </p:grpSpPr>
      <p:sp>
        <p:nvSpPr>
          <p:cNvPr id="2" name="Title 1"/>
          <p:cNvSpPr>
            <a:spLocks noGrp="1"/>
          </p:cNvSpPr>
          <p:nvPr>
            <p:ph type="title"/>
          </p:nvPr>
        </p:nvSpPr>
        <p:spPr>
          <a:xfrm>
            <a:off x="376238" y="317500"/>
            <a:ext cx="8391525" cy="698500"/>
          </a:xfrm>
        </p:spPr>
        <p:txBody>
          <a:bodyPr/>
          <a:lstStyle/>
          <a:p>
            <a:r>
              <a:rPr lang="en-US" noProof="0"/>
              <a:t>Click to edit Master title style</a:t>
            </a:r>
            <a:endParaRPr lang="en-US" noProof="0" dirty="0"/>
          </a:p>
        </p:txBody>
      </p:sp>
      <p:sp>
        <p:nvSpPr>
          <p:cNvPr id="4" name="Picture Placeholder 6"/>
          <p:cNvSpPr>
            <a:spLocks noGrp="1"/>
          </p:cNvSpPr>
          <p:nvPr>
            <p:ph type="pic" sz="quarter" idx="13"/>
          </p:nvPr>
        </p:nvSpPr>
        <p:spPr>
          <a:xfrm>
            <a:off x="376237" y="1700213"/>
            <a:ext cx="2034000" cy="1260000"/>
          </a:xfrm>
        </p:spPr>
        <p:txBody>
          <a:bodyPr lIns="0" tIns="0" rIns="0" bIns="0">
            <a:noAutofit/>
          </a:bodyPr>
          <a:lstStyle/>
          <a:p>
            <a:r>
              <a:rPr lang="en-US" noProof="0" dirty="0"/>
              <a:t>Click icon to add picture</a:t>
            </a:r>
          </a:p>
        </p:txBody>
      </p:sp>
      <p:sp>
        <p:nvSpPr>
          <p:cNvPr id="5" name="Picture Placeholder 6"/>
          <p:cNvSpPr>
            <a:spLocks noGrp="1"/>
          </p:cNvSpPr>
          <p:nvPr>
            <p:ph type="pic" sz="quarter" idx="14"/>
          </p:nvPr>
        </p:nvSpPr>
        <p:spPr>
          <a:xfrm>
            <a:off x="2495412" y="1700213"/>
            <a:ext cx="2034000" cy="1260000"/>
          </a:xfrm>
        </p:spPr>
        <p:txBody>
          <a:bodyPr lIns="0" tIns="0" rIns="0" bIns="0">
            <a:noAutofit/>
          </a:bodyPr>
          <a:lstStyle/>
          <a:p>
            <a:r>
              <a:rPr lang="en-US" noProof="0" dirty="0"/>
              <a:t>Click icon to add picture</a:t>
            </a:r>
          </a:p>
        </p:txBody>
      </p:sp>
      <p:sp>
        <p:nvSpPr>
          <p:cNvPr id="6" name="Picture Placeholder 6"/>
          <p:cNvSpPr>
            <a:spLocks noGrp="1"/>
          </p:cNvSpPr>
          <p:nvPr>
            <p:ph type="pic" sz="quarter" idx="15"/>
          </p:nvPr>
        </p:nvSpPr>
        <p:spPr>
          <a:xfrm>
            <a:off x="4614587" y="1700213"/>
            <a:ext cx="2034000" cy="1260000"/>
          </a:xfrm>
        </p:spPr>
        <p:txBody>
          <a:bodyPr lIns="0" tIns="0" rIns="0" bIns="0">
            <a:noAutofit/>
          </a:bodyPr>
          <a:lstStyle/>
          <a:p>
            <a:r>
              <a:rPr lang="en-US" noProof="0" dirty="0"/>
              <a:t>Click icon to add picture</a:t>
            </a:r>
          </a:p>
        </p:txBody>
      </p:sp>
      <p:sp>
        <p:nvSpPr>
          <p:cNvPr id="7" name="Picture Placeholder 6"/>
          <p:cNvSpPr>
            <a:spLocks noGrp="1"/>
          </p:cNvSpPr>
          <p:nvPr>
            <p:ph type="pic" sz="quarter" idx="16"/>
          </p:nvPr>
        </p:nvSpPr>
        <p:spPr>
          <a:xfrm>
            <a:off x="6733763" y="1700213"/>
            <a:ext cx="2034000" cy="1260000"/>
          </a:xfrm>
        </p:spPr>
        <p:txBody>
          <a:bodyPr lIns="0" tIns="0" rIns="0" bIns="0">
            <a:noAutofit/>
          </a:bodyPr>
          <a:lstStyle/>
          <a:p>
            <a:r>
              <a:rPr lang="en-US" noProof="0" dirty="0"/>
              <a:t>Click icon to add picture</a:t>
            </a:r>
          </a:p>
        </p:txBody>
      </p:sp>
      <p:sp>
        <p:nvSpPr>
          <p:cNvPr id="9" name="Text Placeholder 8"/>
          <p:cNvSpPr>
            <a:spLocks noGrp="1"/>
          </p:cNvSpPr>
          <p:nvPr>
            <p:ph type="body" sz="quarter" idx="17"/>
          </p:nvPr>
        </p:nvSpPr>
        <p:spPr>
          <a:xfrm>
            <a:off x="376238" y="3124200"/>
            <a:ext cx="2040351" cy="3257548"/>
          </a:xfrm>
        </p:spPr>
        <p:txBody>
          <a:bodyPr/>
          <a:lstStyle>
            <a:lvl1pPr>
              <a:defRPr b="1">
                <a:solidFill>
                  <a:schemeClr val="accent1"/>
                </a:solidFill>
              </a:defRPr>
            </a:lvl1pPr>
            <a:lvl2pPr>
              <a:spcAft>
                <a:spcPts val="0"/>
              </a:spcAft>
              <a:defRPr/>
            </a:lvl2pPr>
            <a:lvl3pPr marL="0" indent="0">
              <a:spcAft>
                <a:spcPts val="0"/>
              </a:spcAft>
              <a:buNone/>
              <a:defRPr/>
            </a:lvl3pPr>
            <a:lvl4pPr marL="176400" indent="-176400">
              <a:spcAft>
                <a:spcPts val="0"/>
              </a:spcAft>
              <a:buFont typeface="Arial" panose="020B0604020202020204" pitchFamily="34" charset="0"/>
              <a:buChar char="•"/>
              <a:defRPr/>
            </a:lvl4pPr>
            <a:lvl5pPr marL="356400" indent="-176400">
              <a:spcAft>
                <a:spcPts val="0"/>
              </a:spcAft>
              <a:defRPr baseline="0"/>
            </a:lvl5pPr>
            <a:lvl6pPr marL="356400" indent="-176400">
              <a:spcAft>
                <a:spcPts val="0"/>
              </a:spcAft>
              <a:buFont typeface="Verdana" panose="020B0604030504040204" pitchFamily="34" charset="0"/>
              <a:buChar char="−"/>
              <a:defRPr/>
            </a:lvl6pPr>
            <a:lvl7pPr marL="356400" indent="-176400">
              <a:spcAft>
                <a:spcPts val="0"/>
              </a:spcAft>
              <a:defRPr/>
            </a:lvl7pPr>
            <a:lvl8pPr marL="356400" indent="-176400">
              <a:spcAft>
                <a:spcPts val="0"/>
              </a:spcAft>
              <a:defRPr/>
            </a:lvl8pPr>
            <a:lvl9pPr marL="356400" indent="-176400">
              <a:spcAft>
                <a:spcPts val="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0" name="Text Placeholder 8"/>
          <p:cNvSpPr>
            <a:spLocks noGrp="1"/>
          </p:cNvSpPr>
          <p:nvPr>
            <p:ph type="body" sz="quarter" idx="18"/>
          </p:nvPr>
        </p:nvSpPr>
        <p:spPr>
          <a:xfrm>
            <a:off x="4612472" y="3120552"/>
            <a:ext cx="2034000" cy="3261199"/>
          </a:xfrm>
        </p:spPr>
        <p:txBody>
          <a:bodyPr/>
          <a:lstStyle>
            <a:lvl1pPr>
              <a:defRPr b="1">
                <a:solidFill>
                  <a:schemeClr val="accent1"/>
                </a:solidFill>
              </a:defRPr>
            </a:lvl1pPr>
            <a:lvl2pPr>
              <a:spcAft>
                <a:spcPts val="0"/>
              </a:spcAft>
              <a:defRPr/>
            </a:lvl2pPr>
            <a:lvl3pPr marL="0" indent="0">
              <a:spcAft>
                <a:spcPts val="0"/>
              </a:spcAft>
              <a:buNone/>
              <a:defRPr/>
            </a:lvl3pPr>
            <a:lvl4pPr marL="176400" indent="-176400">
              <a:spcAft>
                <a:spcPts val="0"/>
              </a:spcAft>
              <a:buFont typeface="Arial" panose="020B0604020202020204" pitchFamily="34" charset="0"/>
              <a:buChar char="•"/>
              <a:defRPr/>
            </a:lvl4pPr>
            <a:lvl5pPr marL="356400" indent="-176400">
              <a:spcAft>
                <a:spcPts val="0"/>
              </a:spcAft>
              <a:defRPr baseline="0"/>
            </a:lvl5pPr>
            <a:lvl6pPr marL="356400" indent="-176400">
              <a:spcAft>
                <a:spcPts val="0"/>
              </a:spcAft>
              <a:buFont typeface="Verdana" panose="020B0604030504040204" pitchFamily="34" charset="0"/>
              <a:buChar char="−"/>
              <a:defRPr/>
            </a:lvl6pPr>
            <a:lvl7pPr marL="356400" indent="-176400">
              <a:spcAft>
                <a:spcPts val="0"/>
              </a:spcAft>
              <a:defRPr/>
            </a:lvl7pPr>
            <a:lvl8pPr marL="356400" indent="-176400">
              <a:spcAft>
                <a:spcPts val="0"/>
              </a:spcAft>
              <a:defRPr/>
            </a:lvl8pPr>
            <a:lvl9pPr marL="356400" indent="-176400">
              <a:spcAft>
                <a:spcPts val="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1" name="Text Placeholder 8"/>
          <p:cNvSpPr>
            <a:spLocks noGrp="1"/>
          </p:cNvSpPr>
          <p:nvPr>
            <p:ph type="body" sz="quarter" idx="19"/>
          </p:nvPr>
        </p:nvSpPr>
        <p:spPr>
          <a:xfrm>
            <a:off x="2497530" y="3124201"/>
            <a:ext cx="2034000" cy="3257549"/>
          </a:xfrm>
        </p:spPr>
        <p:txBody>
          <a:bodyPr/>
          <a:lstStyle>
            <a:lvl1pPr>
              <a:defRPr b="1">
                <a:solidFill>
                  <a:schemeClr val="accent1"/>
                </a:solidFill>
              </a:defRPr>
            </a:lvl1pPr>
            <a:lvl2pPr>
              <a:spcAft>
                <a:spcPts val="0"/>
              </a:spcAft>
              <a:defRPr/>
            </a:lvl2pPr>
            <a:lvl3pPr marL="0" indent="0">
              <a:spcAft>
                <a:spcPts val="0"/>
              </a:spcAft>
              <a:buNone/>
              <a:defRPr/>
            </a:lvl3pPr>
            <a:lvl4pPr marL="176400" indent="-176400">
              <a:spcAft>
                <a:spcPts val="0"/>
              </a:spcAft>
              <a:buFont typeface="Arial" panose="020B0604020202020204" pitchFamily="34" charset="0"/>
              <a:buChar char="•"/>
              <a:defRPr/>
            </a:lvl4pPr>
            <a:lvl5pPr marL="356400" indent="-176400">
              <a:spcAft>
                <a:spcPts val="0"/>
              </a:spcAft>
              <a:defRPr baseline="0"/>
            </a:lvl5pPr>
            <a:lvl6pPr marL="356400" indent="-176400">
              <a:spcAft>
                <a:spcPts val="0"/>
              </a:spcAft>
              <a:buFont typeface="Verdana" panose="020B0604030504040204" pitchFamily="34" charset="0"/>
              <a:buChar char="−"/>
              <a:defRPr/>
            </a:lvl6pPr>
            <a:lvl7pPr marL="356400" indent="-176400">
              <a:spcAft>
                <a:spcPts val="0"/>
              </a:spcAft>
              <a:defRPr/>
            </a:lvl7pPr>
            <a:lvl8pPr marL="356400" indent="-176400">
              <a:spcAft>
                <a:spcPts val="0"/>
              </a:spcAft>
              <a:defRPr/>
            </a:lvl8pPr>
            <a:lvl9pPr marL="356400" indent="-176400">
              <a:spcAft>
                <a:spcPts val="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2" name="Text Placeholder 8"/>
          <p:cNvSpPr>
            <a:spLocks noGrp="1"/>
          </p:cNvSpPr>
          <p:nvPr>
            <p:ph type="body" sz="quarter" idx="20"/>
          </p:nvPr>
        </p:nvSpPr>
        <p:spPr>
          <a:xfrm>
            <a:off x="6744877" y="3108508"/>
            <a:ext cx="2022887" cy="3273240"/>
          </a:xfrm>
        </p:spPr>
        <p:txBody>
          <a:bodyPr/>
          <a:lstStyle>
            <a:lvl1pPr>
              <a:defRPr b="1">
                <a:solidFill>
                  <a:schemeClr val="accent1"/>
                </a:solidFill>
              </a:defRPr>
            </a:lvl1pPr>
            <a:lvl2pPr>
              <a:spcAft>
                <a:spcPts val="0"/>
              </a:spcAft>
              <a:defRPr/>
            </a:lvl2pPr>
            <a:lvl3pPr marL="0" indent="0">
              <a:spcAft>
                <a:spcPts val="0"/>
              </a:spcAft>
              <a:buNone/>
              <a:defRPr/>
            </a:lvl3pPr>
            <a:lvl4pPr marL="176400" indent="-176400">
              <a:spcAft>
                <a:spcPts val="0"/>
              </a:spcAft>
              <a:buFont typeface="Arial" panose="020B0604020202020204" pitchFamily="34" charset="0"/>
              <a:buChar char="•"/>
              <a:defRPr/>
            </a:lvl4pPr>
            <a:lvl5pPr marL="356400" indent="-176400">
              <a:spcAft>
                <a:spcPts val="0"/>
              </a:spcAft>
              <a:defRPr baseline="0"/>
            </a:lvl5pPr>
            <a:lvl6pPr marL="356400" indent="-176400">
              <a:spcAft>
                <a:spcPts val="0"/>
              </a:spcAft>
              <a:buFont typeface="Verdana" panose="020B0604030504040204" pitchFamily="34" charset="0"/>
              <a:buChar char="−"/>
              <a:defRPr/>
            </a:lvl6pPr>
            <a:lvl7pPr marL="356400" indent="-176400">
              <a:spcAft>
                <a:spcPts val="0"/>
              </a:spcAft>
              <a:defRPr/>
            </a:lvl7pPr>
            <a:lvl8pPr marL="356400" indent="-176400">
              <a:spcAft>
                <a:spcPts val="0"/>
              </a:spcAft>
              <a:defRPr/>
            </a:lvl8pPr>
            <a:lvl9pPr marL="356400" indent="-176400">
              <a:spcAft>
                <a:spcPts val="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3" name="Text Placeholder 8"/>
          <p:cNvSpPr>
            <a:spLocks noGrp="1"/>
          </p:cNvSpPr>
          <p:nvPr>
            <p:ph type="body" sz="quarter" idx="21" hasCustomPrompt="1"/>
          </p:nvPr>
        </p:nvSpPr>
        <p:spPr>
          <a:xfrm>
            <a:off x="376238" y="651600"/>
            <a:ext cx="8391526"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Tree>
    <p:extLst>
      <p:ext uri="{BB962C8B-B14F-4D97-AF65-F5344CB8AC3E}">
        <p14:creationId xmlns:p14="http://schemas.microsoft.com/office/powerpoint/2010/main" val="3462326672"/>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 Circle Black">
    <p:bg bwMode="gray">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gray">
          <a:xfrm>
            <a:off x="2502000" y="1368000"/>
            <a:ext cx="4140000" cy="4140000"/>
          </a:xfrm>
          <a:prstGeom prst="ellipse">
            <a:avLst/>
          </a:prstGeom>
          <a:ln w="25400">
            <a:solidFill>
              <a:schemeClr val="accent1"/>
            </a:solidFill>
          </a:ln>
        </p:spPr>
        <p:txBody>
          <a:bodyPr lIns="108000" tIns="108000" rIns="108000" bIns="108000" anchor="ctr" anchorCtr="0">
            <a:normAutofit/>
          </a:bodyPr>
          <a:lstStyle>
            <a:lvl1pPr algn="ctr">
              <a:lnSpc>
                <a:spcPts val="4200"/>
              </a:lnSpc>
              <a:defRPr sz="3600" b="0">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3" name="Subtitle 2"/>
          <p:cNvSpPr>
            <a:spLocks noGrp="1"/>
          </p:cNvSpPr>
          <p:nvPr>
            <p:ph type="subTitle" idx="1"/>
          </p:nvPr>
        </p:nvSpPr>
        <p:spPr bwMode="gray">
          <a:xfrm>
            <a:off x="377992" y="5864231"/>
            <a:ext cx="4194008" cy="505645"/>
          </a:xfrm>
          <a:prstGeom prst="rect">
            <a:avLst/>
          </a:prstGeom>
        </p:spPr>
        <p:txBody>
          <a:bodyPr lIns="0" tIns="0" rIns="0" bIns="0">
            <a:noAutofit/>
          </a:bodyPr>
          <a:lstStyle>
            <a:lvl1pPr marL="0" indent="0" algn="l">
              <a:lnSpc>
                <a:spcPct val="100000"/>
              </a:lnSpc>
              <a:spcAft>
                <a:spcPts val="0"/>
              </a:spcAft>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endParaRPr lang="en-US" noProof="0" dirty="0"/>
          </a:p>
        </p:txBody>
      </p:sp>
      <p:sp>
        <p:nvSpPr>
          <p:cNvPr id="5" name="Text Placeholder 4"/>
          <p:cNvSpPr>
            <a:spLocks noGrp="1"/>
          </p:cNvSpPr>
          <p:nvPr>
            <p:ph type="body" sz="quarter" idx="10"/>
          </p:nvPr>
        </p:nvSpPr>
        <p:spPr>
          <a:xfrm>
            <a:off x="376239" y="6381750"/>
            <a:ext cx="4195762" cy="298450"/>
          </a:xfrm>
          <a:prstGeom prst="rect">
            <a:avLst/>
          </a:prstGeom>
        </p:spPr>
        <p:txBody>
          <a:bodyPr/>
          <a:lstStyle>
            <a:lvl1pPr>
              <a:spcAft>
                <a:spcPts val="0"/>
              </a:spcAft>
              <a:defRPr sz="1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grpSp>
        <p:nvGrpSpPr>
          <p:cNvPr id="21" name="Group 20"/>
          <p:cNvGrpSpPr/>
          <p:nvPr userDrawn="1"/>
        </p:nvGrpSpPr>
        <p:grpSpPr>
          <a:xfrm>
            <a:off x="377991" y="378000"/>
            <a:ext cx="1620000" cy="307976"/>
            <a:chOff x="398463" y="404813"/>
            <a:chExt cx="1627187" cy="307976"/>
          </a:xfrm>
          <a:solidFill>
            <a:schemeClr val="bg1"/>
          </a:solidFill>
        </p:grpSpPr>
        <p:sp>
          <p:nvSpPr>
            <p:cNvPr id="11" name="Oval 5"/>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2"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3" name="Rectangle 7"/>
            <p:cNvSpPr>
              <a:spLocks noChangeArrowheads="1"/>
            </p:cNvSpPr>
            <p:nvPr userDrawn="1"/>
          </p:nvSpPr>
          <p:spPr bwMode="auto">
            <a:xfrm>
              <a:off x="906463" y="404813"/>
              <a:ext cx="74612" cy="303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4"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5" name="Rectangle 9"/>
            <p:cNvSpPr>
              <a:spLocks noChangeArrowheads="1"/>
            </p:cNvSpPr>
            <p:nvPr userDrawn="1"/>
          </p:nvSpPr>
          <p:spPr bwMode="auto">
            <a:xfrm>
              <a:off x="1257300" y="482601"/>
              <a:ext cx="74612" cy="2254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6" name="Rectangle 10"/>
            <p:cNvSpPr>
              <a:spLocks noChangeArrowheads="1"/>
            </p:cNvSpPr>
            <p:nvPr userDrawn="1"/>
          </p:nvSpPr>
          <p:spPr bwMode="auto">
            <a:xfrm>
              <a:off x="1257300" y="404813"/>
              <a:ext cx="74612" cy="50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7"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8"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9"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20"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grpSp>
    </p:spTree>
    <p:extLst>
      <p:ext uri="{BB962C8B-B14F-4D97-AF65-F5344CB8AC3E}">
        <p14:creationId xmlns:p14="http://schemas.microsoft.com/office/powerpoint/2010/main" val="1040118344"/>
      </p:ext>
    </p:extLst>
  </p:cSld>
  <p:clrMapOvr>
    <a:overrideClrMapping bg1="lt1" tx1="dk1" bg2="lt2" tx2="dk2" accent1="accent1" accent2="accent2" accent3="accent3" accent4="accent4" accent5="accent5" accent6="accent6" hlink="hlink" folHlink="folHlink"/>
  </p:clrMapOvr>
  <p:transition>
    <p:fade/>
  </p:transition>
  <p:extLst mod="1">
    <p:ext uri="{DCECCB84-F9BA-43D5-87BE-67443E8EF086}">
      <p15:sldGuideLst xmlns:p15="http://schemas.microsoft.com/office/powerpoint/2012/main">
        <p15:guide id="1" orient="horz" pos="4088" userDrawn="1">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eam profile 2">
    <p:spTree>
      <p:nvGrpSpPr>
        <p:cNvPr id="1" name=""/>
        <p:cNvGrpSpPr/>
        <p:nvPr/>
      </p:nvGrpSpPr>
      <p:grpSpPr>
        <a:xfrm>
          <a:off x="0" y="0"/>
          <a:ext cx="0" cy="0"/>
          <a:chOff x="0" y="0"/>
          <a:chExt cx="0" cy="0"/>
        </a:xfrm>
      </p:grpSpPr>
      <p:sp>
        <p:nvSpPr>
          <p:cNvPr id="2" name="Title 1"/>
          <p:cNvSpPr>
            <a:spLocks noGrp="1"/>
          </p:cNvSpPr>
          <p:nvPr>
            <p:ph type="title"/>
          </p:nvPr>
        </p:nvSpPr>
        <p:spPr>
          <a:xfrm>
            <a:off x="376238" y="317500"/>
            <a:ext cx="8391525" cy="698500"/>
          </a:xfrm>
        </p:spPr>
        <p:txBody>
          <a:bodyPr/>
          <a:lstStyle/>
          <a:p>
            <a:r>
              <a:rPr lang="en-US" noProof="0"/>
              <a:t>Click to edit Master title style</a:t>
            </a:r>
            <a:endParaRPr lang="en-US" noProof="0" dirty="0"/>
          </a:p>
        </p:txBody>
      </p:sp>
      <p:sp>
        <p:nvSpPr>
          <p:cNvPr id="4" name="Rectangle 3"/>
          <p:cNvSpPr/>
          <p:nvPr userDrawn="1"/>
        </p:nvSpPr>
        <p:spPr>
          <a:xfrm>
            <a:off x="378000" y="1707173"/>
            <a:ext cx="41220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dirty="0">
              <a:solidFill>
                <a:prstClr val="white"/>
              </a:solidFill>
            </a:endParaRPr>
          </a:p>
        </p:txBody>
      </p:sp>
      <p:sp>
        <p:nvSpPr>
          <p:cNvPr id="5" name="Rectangle 4"/>
          <p:cNvSpPr/>
          <p:nvPr userDrawn="1"/>
        </p:nvSpPr>
        <p:spPr>
          <a:xfrm>
            <a:off x="4668064" y="1700213"/>
            <a:ext cx="4106300" cy="60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dirty="0">
              <a:solidFill>
                <a:prstClr val="white"/>
              </a:solidFill>
            </a:endParaRPr>
          </a:p>
        </p:txBody>
      </p:sp>
      <p:sp>
        <p:nvSpPr>
          <p:cNvPr id="6" name="Rectangle 5"/>
          <p:cNvSpPr/>
          <p:nvPr userDrawn="1"/>
        </p:nvSpPr>
        <p:spPr>
          <a:xfrm>
            <a:off x="378000" y="4065173"/>
            <a:ext cx="41220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dirty="0">
              <a:solidFill>
                <a:prstClr val="white"/>
              </a:solidFill>
            </a:endParaRPr>
          </a:p>
        </p:txBody>
      </p:sp>
      <p:sp>
        <p:nvSpPr>
          <p:cNvPr id="7" name="Rectangle 6"/>
          <p:cNvSpPr/>
          <p:nvPr userDrawn="1"/>
        </p:nvSpPr>
        <p:spPr>
          <a:xfrm>
            <a:off x="4668064" y="4065173"/>
            <a:ext cx="41063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dirty="0">
              <a:solidFill>
                <a:prstClr val="white"/>
              </a:solidFill>
            </a:endParaRPr>
          </a:p>
        </p:txBody>
      </p:sp>
      <p:sp>
        <p:nvSpPr>
          <p:cNvPr id="8" name="Picture Placeholder 11"/>
          <p:cNvSpPr>
            <a:spLocks noGrp="1"/>
          </p:cNvSpPr>
          <p:nvPr>
            <p:ph type="pic" sz="quarter" idx="25"/>
          </p:nvPr>
        </p:nvSpPr>
        <p:spPr>
          <a:xfrm>
            <a:off x="378000" y="1880213"/>
            <a:ext cx="1476000" cy="1476000"/>
          </a:xfrm>
        </p:spPr>
        <p:txBody>
          <a:bodyPr/>
          <a:lstStyle>
            <a:lvl1pPr algn="ctr">
              <a:defRPr/>
            </a:lvl1pPr>
          </a:lstStyle>
          <a:p>
            <a:r>
              <a:rPr lang="en-US" noProof="0" dirty="0"/>
              <a:t>Click icon to add picture</a:t>
            </a:r>
          </a:p>
        </p:txBody>
      </p:sp>
      <p:sp>
        <p:nvSpPr>
          <p:cNvPr id="9" name="Picture Placeholder 11"/>
          <p:cNvSpPr>
            <a:spLocks noGrp="1"/>
          </p:cNvSpPr>
          <p:nvPr>
            <p:ph type="pic" sz="quarter" idx="27"/>
          </p:nvPr>
        </p:nvSpPr>
        <p:spPr>
          <a:xfrm>
            <a:off x="4668064" y="1880213"/>
            <a:ext cx="1476000" cy="1476000"/>
          </a:xfrm>
        </p:spPr>
        <p:txBody>
          <a:bodyPr/>
          <a:lstStyle>
            <a:lvl1pPr algn="ctr">
              <a:defRPr/>
            </a:lvl1pPr>
          </a:lstStyle>
          <a:p>
            <a:r>
              <a:rPr lang="en-US" noProof="0" dirty="0"/>
              <a:t>Click icon to add picture</a:t>
            </a:r>
          </a:p>
        </p:txBody>
      </p:sp>
      <p:sp>
        <p:nvSpPr>
          <p:cNvPr id="10" name="Picture Placeholder 11"/>
          <p:cNvSpPr>
            <a:spLocks noGrp="1"/>
          </p:cNvSpPr>
          <p:nvPr>
            <p:ph type="pic" sz="quarter" idx="29"/>
          </p:nvPr>
        </p:nvSpPr>
        <p:spPr>
          <a:xfrm>
            <a:off x="378000" y="4256213"/>
            <a:ext cx="1476000" cy="1476000"/>
          </a:xfrm>
        </p:spPr>
        <p:txBody>
          <a:bodyPr/>
          <a:lstStyle>
            <a:lvl1pPr algn="ctr">
              <a:defRPr/>
            </a:lvl1pPr>
          </a:lstStyle>
          <a:p>
            <a:r>
              <a:rPr lang="en-US" noProof="0" dirty="0"/>
              <a:t>Click icon to add picture</a:t>
            </a:r>
          </a:p>
        </p:txBody>
      </p:sp>
      <p:sp>
        <p:nvSpPr>
          <p:cNvPr id="11" name="Picture Placeholder 11"/>
          <p:cNvSpPr>
            <a:spLocks noGrp="1"/>
          </p:cNvSpPr>
          <p:nvPr>
            <p:ph type="pic" sz="quarter" idx="31"/>
          </p:nvPr>
        </p:nvSpPr>
        <p:spPr>
          <a:xfrm>
            <a:off x="4668064" y="4256213"/>
            <a:ext cx="1476000" cy="1476000"/>
          </a:xfrm>
        </p:spPr>
        <p:txBody>
          <a:bodyPr/>
          <a:lstStyle>
            <a:lvl1pPr algn="ctr">
              <a:defRPr/>
            </a:lvl1pPr>
          </a:lstStyle>
          <a:p>
            <a:r>
              <a:rPr lang="en-US" noProof="0" dirty="0"/>
              <a:t>Click icon to add picture</a:t>
            </a:r>
          </a:p>
        </p:txBody>
      </p:sp>
      <p:sp>
        <p:nvSpPr>
          <p:cNvPr id="13" name="Text Placeholder 12"/>
          <p:cNvSpPr>
            <a:spLocks noGrp="1"/>
          </p:cNvSpPr>
          <p:nvPr>
            <p:ph type="body" sz="quarter" idx="32"/>
          </p:nvPr>
        </p:nvSpPr>
        <p:spPr>
          <a:xfrm>
            <a:off x="2012612" y="1880213"/>
            <a:ext cx="2466000" cy="1944000"/>
          </a:xfrm>
        </p:spPr>
        <p:txBody>
          <a:bodyPr/>
          <a:lstStyle>
            <a:lvl1pPr>
              <a:spcAft>
                <a:spcPts val="0"/>
              </a:spcAft>
              <a:defRPr b="1"/>
            </a:lvl1pPr>
            <a:lvl2pPr>
              <a:spcAft>
                <a:spcPts val="0"/>
              </a:spcAft>
              <a:defRPr b="0"/>
            </a:lvl2pPr>
          </a:lstStyle>
          <a:p>
            <a:pPr lvl="0"/>
            <a:r>
              <a:rPr lang="en-US" noProof="0"/>
              <a:t>Click to edit Master text styles</a:t>
            </a:r>
          </a:p>
          <a:p>
            <a:pPr lvl="1"/>
            <a:r>
              <a:rPr lang="en-US" noProof="0"/>
              <a:t>Second level</a:t>
            </a:r>
          </a:p>
        </p:txBody>
      </p:sp>
      <p:sp>
        <p:nvSpPr>
          <p:cNvPr id="14" name="Text Placeholder 12"/>
          <p:cNvSpPr>
            <a:spLocks noGrp="1"/>
          </p:cNvSpPr>
          <p:nvPr>
            <p:ph type="body" sz="quarter" idx="33"/>
          </p:nvPr>
        </p:nvSpPr>
        <p:spPr>
          <a:xfrm>
            <a:off x="6297420" y="1880213"/>
            <a:ext cx="2476944" cy="1944000"/>
          </a:xfrm>
        </p:spPr>
        <p:txBody>
          <a:bodyPr/>
          <a:lstStyle>
            <a:lvl1pPr>
              <a:spcAft>
                <a:spcPts val="0"/>
              </a:spcAft>
              <a:defRPr b="1"/>
            </a:lvl1pPr>
            <a:lvl2pPr>
              <a:spcAft>
                <a:spcPts val="0"/>
              </a:spcAft>
              <a:defRPr b="0"/>
            </a:lvl2pPr>
          </a:lstStyle>
          <a:p>
            <a:pPr lvl="0"/>
            <a:r>
              <a:rPr lang="en-US" noProof="0"/>
              <a:t>Click to edit Master text styles</a:t>
            </a:r>
          </a:p>
          <a:p>
            <a:pPr lvl="1"/>
            <a:r>
              <a:rPr lang="en-US" noProof="0"/>
              <a:t>Second level</a:t>
            </a:r>
          </a:p>
        </p:txBody>
      </p:sp>
      <p:sp>
        <p:nvSpPr>
          <p:cNvPr id="15" name="Text Placeholder 12"/>
          <p:cNvSpPr>
            <a:spLocks noGrp="1"/>
          </p:cNvSpPr>
          <p:nvPr>
            <p:ph type="body" sz="quarter" idx="34"/>
          </p:nvPr>
        </p:nvSpPr>
        <p:spPr>
          <a:xfrm>
            <a:off x="2012612" y="4256213"/>
            <a:ext cx="2466000" cy="1944000"/>
          </a:xfrm>
        </p:spPr>
        <p:txBody>
          <a:bodyPr/>
          <a:lstStyle>
            <a:lvl1pPr>
              <a:spcAft>
                <a:spcPts val="0"/>
              </a:spcAft>
              <a:defRPr b="1"/>
            </a:lvl1pPr>
            <a:lvl2pPr>
              <a:spcAft>
                <a:spcPts val="0"/>
              </a:spcAft>
              <a:defRPr b="0"/>
            </a:lvl2pPr>
          </a:lstStyle>
          <a:p>
            <a:pPr lvl="0"/>
            <a:r>
              <a:rPr lang="en-US" noProof="0"/>
              <a:t>Click to edit Master text styles</a:t>
            </a:r>
          </a:p>
          <a:p>
            <a:pPr lvl="1"/>
            <a:r>
              <a:rPr lang="en-US" noProof="0"/>
              <a:t>Second level</a:t>
            </a:r>
          </a:p>
        </p:txBody>
      </p:sp>
      <p:sp>
        <p:nvSpPr>
          <p:cNvPr id="16" name="Text Placeholder 12"/>
          <p:cNvSpPr>
            <a:spLocks noGrp="1"/>
          </p:cNvSpPr>
          <p:nvPr>
            <p:ph type="body" sz="quarter" idx="35"/>
          </p:nvPr>
        </p:nvSpPr>
        <p:spPr>
          <a:xfrm>
            <a:off x="6297420" y="4256213"/>
            <a:ext cx="2476944" cy="1944000"/>
          </a:xfrm>
        </p:spPr>
        <p:txBody>
          <a:bodyPr/>
          <a:lstStyle>
            <a:lvl1pPr>
              <a:spcAft>
                <a:spcPts val="0"/>
              </a:spcAft>
              <a:defRPr b="1"/>
            </a:lvl1pPr>
            <a:lvl2pPr>
              <a:spcAft>
                <a:spcPts val="0"/>
              </a:spcAft>
              <a:defRPr b="0"/>
            </a:lvl2pPr>
          </a:lstStyle>
          <a:p>
            <a:pPr lvl="0"/>
            <a:r>
              <a:rPr lang="en-US" noProof="0"/>
              <a:t>Click to edit Master text styles</a:t>
            </a:r>
          </a:p>
          <a:p>
            <a:pPr lvl="1"/>
            <a:r>
              <a:rPr lang="en-US" noProof="0"/>
              <a:t>Second level</a:t>
            </a:r>
          </a:p>
        </p:txBody>
      </p:sp>
      <p:sp>
        <p:nvSpPr>
          <p:cNvPr id="17" name="Text Placeholder 8"/>
          <p:cNvSpPr>
            <a:spLocks noGrp="1"/>
          </p:cNvSpPr>
          <p:nvPr>
            <p:ph type="body" sz="quarter" idx="13" hasCustomPrompt="1"/>
          </p:nvPr>
        </p:nvSpPr>
        <p:spPr>
          <a:xfrm>
            <a:off x="376239" y="651600"/>
            <a:ext cx="8371762"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Tree>
    <p:extLst>
      <p:ext uri="{BB962C8B-B14F-4D97-AF65-F5344CB8AC3E}">
        <p14:creationId xmlns:p14="http://schemas.microsoft.com/office/powerpoint/2010/main" val="3537173664"/>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 picture and text">
    <p:spTree>
      <p:nvGrpSpPr>
        <p:cNvPr id="1" name=""/>
        <p:cNvGrpSpPr/>
        <p:nvPr/>
      </p:nvGrpSpPr>
      <p:grpSpPr>
        <a:xfrm>
          <a:off x="0" y="0"/>
          <a:ext cx="0" cy="0"/>
          <a:chOff x="0" y="0"/>
          <a:chExt cx="0" cy="0"/>
        </a:xfrm>
      </p:grpSpPr>
      <p:sp>
        <p:nvSpPr>
          <p:cNvPr id="2" name="Title 1"/>
          <p:cNvSpPr>
            <a:spLocks noGrp="1"/>
          </p:cNvSpPr>
          <p:nvPr>
            <p:ph type="title"/>
          </p:nvPr>
        </p:nvSpPr>
        <p:spPr>
          <a:xfrm>
            <a:off x="376238" y="317503"/>
            <a:ext cx="8391525" cy="698499"/>
          </a:xfrm>
        </p:spPr>
        <p:txBody>
          <a:bodyPr/>
          <a:lstStyle/>
          <a:p>
            <a:r>
              <a:rPr lang="en-US" noProof="0"/>
              <a:t>Click to edit Master title style</a:t>
            </a:r>
            <a:endParaRPr lang="en-US" noProof="0" dirty="0"/>
          </a:p>
        </p:txBody>
      </p:sp>
      <p:sp>
        <p:nvSpPr>
          <p:cNvPr id="4" name="Picture Placeholder 7"/>
          <p:cNvSpPr>
            <a:spLocks noGrp="1"/>
          </p:cNvSpPr>
          <p:nvPr>
            <p:ph type="pic" sz="quarter" idx="13"/>
          </p:nvPr>
        </p:nvSpPr>
        <p:spPr>
          <a:xfrm>
            <a:off x="376238" y="1700215"/>
            <a:ext cx="2771775" cy="1971675"/>
          </a:xfrm>
        </p:spPr>
        <p:txBody>
          <a:bodyPr/>
          <a:lstStyle/>
          <a:p>
            <a:r>
              <a:rPr lang="en-US" noProof="0" dirty="0"/>
              <a:t>Click icon to add picture</a:t>
            </a:r>
          </a:p>
        </p:txBody>
      </p:sp>
      <p:sp>
        <p:nvSpPr>
          <p:cNvPr id="5" name="Picture Placeholder 7"/>
          <p:cNvSpPr>
            <a:spLocks noGrp="1"/>
          </p:cNvSpPr>
          <p:nvPr>
            <p:ph type="pic" sz="quarter" idx="14"/>
          </p:nvPr>
        </p:nvSpPr>
        <p:spPr>
          <a:xfrm>
            <a:off x="6004799" y="1700215"/>
            <a:ext cx="2762965" cy="1971675"/>
          </a:xfrm>
        </p:spPr>
        <p:txBody>
          <a:bodyPr/>
          <a:lstStyle/>
          <a:p>
            <a:r>
              <a:rPr lang="en-US" noProof="0" dirty="0"/>
              <a:t>Click icon to add picture</a:t>
            </a:r>
          </a:p>
        </p:txBody>
      </p:sp>
      <p:sp>
        <p:nvSpPr>
          <p:cNvPr id="6" name="Picture Placeholder 7"/>
          <p:cNvSpPr>
            <a:spLocks noGrp="1"/>
          </p:cNvSpPr>
          <p:nvPr>
            <p:ph type="pic" sz="quarter" idx="15"/>
          </p:nvPr>
        </p:nvSpPr>
        <p:spPr>
          <a:xfrm>
            <a:off x="3204806" y="1700215"/>
            <a:ext cx="2743200" cy="1971675"/>
          </a:xfrm>
        </p:spPr>
        <p:txBody>
          <a:bodyPr/>
          <a:lstStyle/>
          <a:p>
            <a:r>
              <a:rPr lang="en-US" noProof="0" dirty="0"/>
              <a:t>Click icon to add picture</a:t>
            </a:r>
          </a:p>
        </p:txBody>
      </p:sp>
      <p:sp>
        <p:nvSpPr>
          <p:cNvPr id="9" name="Text Placeholder 18"/>
          <p:cNvSpPr>
            <a:spLocks noGrp="1"/>
          </p:cNvSpPr>
          <p:nvPr>
            <p:ph idx="1" hasCustomPrompt="1"/>
          </p:nvPr>
        </p:nvSpPr>
        <p:spPr>
          <a:xfrm>
            <a:off x="376239" y="3832225"/>
            <a:ext cx="2762962" cy="2095200"/>
          </a:xfrm>
          <a:prstGeom prst="rect">
            <a:avLst/>
          </a:prstGeom>
        </p:spPr>
        <p:txBody>
          <a:bodyPr vert="horz" lIns="0" tIns="0" rIns="0" bIns="0"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13" name="Text Placeholder 18"/>
          <p:cNvSpPr>
            <a:spLocks noGrp="1"/>
          </p:cNvSpPr>
          <p:nvPr>
            <p:ph idx="16" hasCustomPrompt="1"/>
          </p:nvPr>
        </p:nvSpPr>
        <p:spPr>
          <a:xfrm>
            <a:off x="3200400" y="3832225"/>
            <a:ext cx="2743200" cy="2095200"/>
          </a:xfrm>
          <a:prstGeom prst="rect">
            <a:avLst/>
          </a:prstGeom>
        </p:spPr>
        <p:txBody>
          <a:bodyPr vert="horz" lIns="0" tIns="0" rIns="0" bIns="0"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14" name="Text Placeholder 18"/>
          <p:cNvSpPr>
            <a:spLocks noGrp="1"/>
          </p:cNvSpPr>
          <p:nvPr>
            <p:ph idx="17" hasCustomPrompt="1"/>
          </p:nvPr>
        </p:nvSpPr>
        <p:spPr>
          <a:xfrm>
            <a:off x="6004799" y="3832225"/>
            <a:ext cx="2762965" cy="2095200"/>
          </a:xfrm>
          <a:prstGeom prst="rect">
            <a:avLst/>
          </a:prstGeom>
        </p:spPr>
        <p:txBody>
          <a:bodyPr vert="horz" lIns="0" tIns="0" rIns="0" bIns="0"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10" name="Text Placeholder 8"/>
          <p:cNvSpPr>
            <a:spLocks noGrp="1"/>
          </p:cNvSpPr>
          <p:nvPr>
            <p:ph type="body" sz="quarter" idx="18" hasCustomPrompt="1"/>
          </p:nvPr>
        </p:nvSpPr>
        <p:spPr>
          <a:xfrm>
            <a:off x="376239" y="651600"/>
            <a:ext cx="8371762"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Tree>
    <p:extLst>
      <p:ext uri="{BB962C8B-B14F-4D97-AF65-F5344CB8AC3E}">
        <p14:creationId xmlns:p14="http://schemas.microsoft.com/office/powerpoint/2010/main" val="232427012"/>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amp; subtitle">
    <p:spTree>
      <p:nvGrpSpPr>
        <p:cNvPr id="1" name=""/>
        <p:cNvGrpSpPr/>
        <p:nvPr/>
      </p:nvGrpSpPr>
      <p:grpSpPr>
        <a:xfrm>
          <a:off x="0" y="0"/>
          <a:ext cx="0" cy="0"/>
          <a:chOff x="0" y="0"/>
          <a:chExt cx="0" cy="0"/>
        </a:xfrm>
      </p:grpSpPr>
      <p:sp>
        <p:nvSpPr>
          <p:cNvPr id="10" name="Text Placeholder 8"/>
          <p:cNvSpPr>
            <a:spLocks noGrp="1"/>
          </p:cNvSpPr>
          <p:nvPr>
            <p:ph type="body" sz="quarter" idx="13" hasCustomPrompt="1"/>
          </p:nvPr>
        </p:nvSpPr>
        <p:spPr>
          <a:xfrm>
            <a:off x="376238" y="651600"/>
            <a:ext cx="8391525"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1" name="Title Placeholder 1"/>
          <p:cNvSpPr>
            <a:spLocks noGrp="1"/>
          </p:cNvSpPr>
          <p:nvPr>
            <p:ph type="title" hasCustomPrompt="1"/>
          </p:nvPr>
        </p:nvSpPr>
        <p:spPr>
          <a:xfrm>
            <a:off x="376238" y="317501"/>
            <a:ext cx="8391525" cy="698501"/>
          </a:xfrm>
          <a:prstGeom prst="rect">
            <a:avLst/>
          </a:prstGeom>
        </p:spPr>
        <p:txBody>
          <a:bodyPr vert="horz" lIns="0" tIns="0" rIns="0" bIns="0" rtlCol="0" anchor="t" anchorCtr="0">
            <a:noAutofit/>
          </a:bodyPr>
          <a:lstStyle>
            <a:lvl1pPr>
              <a:defRPr/>
            </a:lvl1pPr>
          </a:lstStyle>
          <a:p>
            <a:r>
              <a:rPr lang="en-US" noProof="0" dirty="0"/>
              <a:t>Click to add title</a:t>
            </a:r>
          </a:p>
        </p:txBody>
      </p:sp>
    </p:spTree>
    <p:extLst>
      <p:ext uri="{BB962C8B-B14F-4D97-AF65-F5344CB8AC3E}">
        <p14:creationId xmlns:p14="http://schemas.microsoft.com/office/powerpoint/2010/main" val="3758885152"/>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Qualifications 2 x 1">
    <p:spTree>
      <p:nvGrpSpPr>
        <p:cNvPr id="1" name=""/>
        <p:cNvGrpSpPr/>
        <p:nvPr/>
      </p:nvGrpSpPr>
      <p:grpSpPr>
        <a:xfrm>
          <a:off x="0" y="0"/>
          <a:ext cx="0" cy="0"/>
          <a:chOff x="0" y="0"/>
          <a:chExt cx="0" cy="0"/>
        </a:xfrm>
      </p:grpSpPr>
      <p:sp>
        <p:nvSpPr>
          <p:cNvPr id="8" name="Text Placeholder 8"/>
          <p:cNvSpPr>
            <a:spLocks noGrp="1"/>
          </p:cNvSpPr>
          <p:nvPr>
            <p:ph type="body" sz="quarter" idx="17"/>
          </p:nvPr>
        </p:nvSpPr>
        <p:spPr>
          <a:xfrm>
            <a:off x="378000" y="1857892"/>
            <a:ext cx="4100118" cy="1695450"/>
          </a:xfrm>
        </p:spPr>
        <p:txBody>
          <a:bodyPr/>
          <a:lstStyle>
            <a:lvl1pPr>
              <a:spcAft>
                <a:spcPts val="1000"/>
              </a:spcAft>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9" name="Text Placeholder 8"/>
          <p:cNvSpPr>
            <a:spLocks noGrp="1"/>
          </p:cNvSpPr>
          <p:nvPr>
            <p:ph type="body" sz="quarter" idx="21"/>
          </p:nvPr>
        </p:nvSpPr>
        <p:spPr>
          <a:xfrm>
            <a:off x="4684646" y="1857892"/>
            <a:ext cx="4083117" cy="1695450"/>
          </a:xfrm>
        </p:spPr>
        <p:txBody>
          <a:bodyPr/>
          <a:lstStyle>
            <a:lvl1pPr>
              <a:spcAft>
                <a:spcPts val="1000"/>
              </a:spcAft>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2" name="Title 1"/>
          <p:cNvSpPr>
            <a:spLocks noGrp="1"/>
          </p:cNvSpPr>
          <p:nvPr>
            <p:ph type="title"/>
          </p:nvPr>
        </p:nvSpPr>
        <p:spPr>
          <a:xfrm>
            <a:off x="376238" y="317503"/>
            <a:ext cx="8391525" cy="698499"/>
          </a:xfrm>
        </p:spPr>
        <p:txBody>
          <a:bodyPr/>
          <a:lstStyle/>
          <a:p>
            <a:r>
              <a:rPr lang="en-US" noProof="0"/>
              <a:t>Click to edit Master title style</a:t>
            </a:r>
            <a:endParaRPr lang="en-US" noProof="0" dirty="0"/>
          </a:p>
        </p:txBody>
      </p:sp>
      <p:sp>
        <p:nvSpPr>
          <p:cNvPr id="4" name="Rectangle 3"/>
          <p:cNvSpPr/>
          <p:nvPr userDrawn="1"/>
        </p:nvSpPr>
        <p:spPr>
          <a:xfrm>
            <a:off x="378000" y="1705378"/>
            <a:ext cx="4100118"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US" sz="1100" dirty="0">
              <a:solidFill>
                <a:prstClr val="white"/>
              </a:solidFill>
            </a:endParaRPr>
          </a:p>
        </p:txBody>
      </p:sp>
      <p:sp>
        <p:nvSpPr>
          <p:cNvPr id="5" name="Rectangle 4"/>
          <p:cNvSpPr/>
          <p:nvPr userDrawn="1"/>
        </p:nvSpPr>
        <p:spPr>
          <a:xfrm>
            <a:off x="4684647" y="1705378"/>
            <a:ext cx="4089718"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US" sz="1100" dirty="0">
              <a:solidFill>
                <a:prstClr val="white"/>
              </a:solidFill>
            </a:endParaRPr>
          </a:p>
        </p:txBody>
      </p:sp>
      <p:sp>
        <p:nvSpPr>
          <p:cNvPr id="6" name="Picture Placeholder 29"/>
          <p:cNvSpPr>
            <a:spLocks noGrp="1"/>
          </p:cNvSpPr>
          <p:nvPr>
            <p:ph type="pic" sz="quarter" idx="19" hasCustomPrompt="1"/>
          </p:nvPr>
        </p:nvSpPr>
        <p:spPr>
          <a:xfrm>
            <a:off x="3577119" y="1863918"/>
            <a:ext cx="907655"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
        <p:nvSpPr>
          <p:cNvPr id="7" name="Picture Placeholder 29"/>
          <p:cNvSpPr>
            <a:spLocks noGrp="1"/>
          </p:cNvSpPr>
          <p:nvPr>
            <p:ph type="pic" sz="quarter" idx="20" hasCustomPrompt="1"/>
          </p:nvPr>
        </p:nvSpPr>
        <p:spPr>
          <a:xfrm>
            <a:off x="7818463" y="1857894"/>
            <a:ext cx="933121"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
        <p:nvSpPr>
          <p:cNvPr id="16" name="Text Placeholder 8"/>
          <p:cNvSpPr>
            <a:spLocks noGrp="1"/>
          </p:cNvSpPr>
          <p:nvPr>
            <p:ph type="body" sz="quarter" idx="13" hasCustomPrompt="1"/>
          </p:nvPr>
        </p:nvSpPr>
        <p:spPr>
          <a:xfrm>
            <a:off x="376238" y="651600"/>
            <a:ext cx="8391525"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Tree>
    <p:extLst>
      <p:ext uri="{BB962C8B-B14F-4D97-AF65-F5344CB8AC3E}">
        <p14:creationId xmlns:p14="http://schemas.microsoft.com/office/powerpoint/2010/main" val="2465087516"/>
      </p:ext>
    </p:extLst>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Qualifications 2 x 2">
    <p:spTree>
      <p:nvGrpSpPr>
        <p:cNvPr id="1" name=""/>
        <p:cNvGrpSpPr/>
        <p:nvPr/>
      </p:nvGrpSpPr>
      <p:grpSpPr>
        <a:xfrm>
          <a:off x="0" y="0"/>
          <a:ext cx="0" cy="0"/>
          <a:chOff x="0" y="0"/>
          <a:chExt cx="0" cy="0"/>
        </a:xfrm>
      </p:grpSpPr>
      <p:sp>
        <p:nvSpPr>
          <p:cNvPr id="8" name="Text Placeholder 8"/>
          <p:cNvSpPr>
            <a:spLocks noGrp="1"/>
          </p:cNvSpPr>
          <p:nvPr>
            <p:ph type="body" sz="quarter" idx="17"/>
          </p:nvPr>
        </p:nvSpPr>
        <p:spPr>
          <a:xfrm>
            <a:off x="378000" y="1857892"/>
            <a:ext cx="4101706" cy="1695450"/>
          </a:xfrm>
        </p:spPr>
        <p:txBody>
          <a:bodyPr/>
          <a:lstStyle>
            <a:lvl1pPr>
              <a:spcAft>
                <a:spcPts val="1000"/>
              </a:spcAft>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9" name="Text Placeholder 8"/>
          <p:cNvSpPr>
            <a:spLocks noGrp="1"/>
          </p:cNvSpPr>
          <p:nvPr>
            <p:ph type="body" sz="quarter" idx="21"/>
          </p:nvPr>
        </p:nvSpPr>
        <p:spPr>
          <a:xfrm>
            <a:off x="4684646" y="1857892"/>
            <a:ext cx="4091001" cy="1695450"/>
          </a:xfrm>
        </p:spPr>
        <p:txBody>
          <a:bodyPr/>
          <a:lstStyle>
            <a:lvl1pPr>
              <a:spcAft>
                <a:spcPts val="1000"/>
              </a:spcAft>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2" name="Title 1"/>
          <p:cNvSpPr>
            <a:spLocks noGrp="1"/>
          </p:cNvSpPr>
          <p:nvPr>
            <p:ph type="title"/>
          </p:nvPr>
        </p:nvSpPr>
        <p:spPr>
          <a:xfrm>
            <a:off x="376238" y="317501"/>
            <a:ext cx="8391525" cy="697888"/>
          </a:xfrm>
        </p:spPr>
        <p:txBody>
          <a:bodyPr/>
          <a:lstStyle/>
          <a:p>
            <a:r>
              <a:rPr lang="en-US" noProof="0"/>
              <a:t>Click to edit Master title style</a:t>
            </a:r>
            <a:endParaRPr lang="en-US" noProof="0" dirty="0"/>
          </a:p>
        </p:txBody>
      </p:sp>
      <p:sp>
        <p:nvSpPr>
          <p:cNvPr id="4" name="Rectangle 3"/>
          <p:cNvSpPr/>
          <p:nvPr userDrawn="1"/>
        </p:nvSpPr>
        <p:spPr>
          <a:xfrm>
            <a:off x="378000" y="1705378"/>
            <a:ext cx="4100118"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US" sz="1100" dirty="0">
              <a:solidFill>
                <a:prstClr val="white"/>
              </a:solidFill>
            </a:endParaRPr>
          </a:p>
        </p:txBody>
      </p:sp>
      <p:sp>
        <p:nvSpPr>
          <p:cNvPr id="5" name="Rectangle 4"/>
          <p:cNvSpPr/>
          <p:nvPr userDrawn="1"/>
        </p:nvSpPr>
        <p:spPr>
          <a:xfrm>
            <a:off x="4684647" y="1705378"/>
            <a:ext cx="4089718" cy="5304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US" sz="1100" dirty="0">
              <a:solidFill>
                <a:prstClr val="white"/>
              </a:solidFill>
            </a:endParaRPr>
          </a:p>
        </p:txBody>
      </p:sp>
      <p:sp>
        <p:nvSpPr>
          <p:cNvPr id="7" name="Picture Placeholder 29"/>
          <p:cNvSpPr>
            <a:spLocks noGrp="1"/>
          </p:cNvSpPr>
          <p:nvPr>
            <p:ph type="pic" sz="quarter" idx="20" hasCustomPrompt="1"/>
          </p:nvPr>
        </p:nvSpPr>
        <p:spPr>
          <a:xfrm>
            <a:off x="7818463" y="1857894"/>
            <a:ext cx="933121"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
        <p:nvSpPr>
          <p:cNvPr id="10" name="Text Placeholder 8"/>
          <p:cNvSpPr>
            <a:spLocks noGrp="1"/>
          </p:cNvSpPr>
          <p:nvPr>
            <p:ph type="body" sz="quarter" idx="22"/>
          </p:nvPr>
        </p:nvSpPr>
        <p:spPr>
          <a:xfrm>
            <a:off x="378000" y="4249682"/>
            <a:ext cx="4100118" cy="1695450"/>
          </a:xfrm>
        </p:spPr>
        <p:txBody>
          <a:bodyPr/>
          <a:lstStyle>
            <a:lvl1pPr>
              <a:spcAft>
                <a:spcPts val="1000"/>
              </a:spcAft>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1" name="Text Placeholder 8"/>
          <p:cNvSpPr>
            <a:spLocks noGrp="1"/>
          </p:cNvSpPr>
          <p:nvPr>
            <p:ph type="body" sz="quarter" idx="23"/>
          </p:nvPr>
        </p:nvSpPr>
        <p:spPr>
          <a:xfrm>
            <a:off x="4684646" y="4249682"/>
            <a:ext cx="4089719" cy="1695450"/>
          </a:xfrm>
        </p:spPr>
        <p:txBody>
          <a:bodyPr/>
          <a:lstStyle>
            <a:lvl1pPr>
              <a:spcAft>
                <a:spcPts val="1000"/>
              </a:spcAft>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2" name="Rectangle 11"/>
          <p:cNvSpPr/>
          <p:nvPr userDrawn="1"/>
        </p:nvSpPr>
        <p:spPr>
          <a:xfrm>
            <a:off x="378001" y="4103518"/>
            <a:ext cx="4101707" cy="54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US" sz="1100" dirty="0">
              <a:solidFill>
                <a:prstClr val="white"/>
              </a:solidFill>
            </a:endParaRPr>
          </a:p>
        </p:txBody>
      </p:sp>
      <p:sp>
        <p:nvSpPr>
          <p:cNvPr id="13" name="Rectangle 12"/>
          <p:cNvSpPr/>
          <p:nvPr userDrawn="1"/>
        </p:nvSpPr>
        <p:spPr>
          <a:xfrm>
            <a:off x="4684646" y="4103518"/>
            <a:ext cx="4083537" cy="54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US" sz="1100" dirty="0">
              <a:solidFill>
                <a:prstClr val="white"/>
              </a:solidFill>
            </a:endParaRPr>
          </a:p>
        </p:txBody>
      </p:sp>
      <p:sp>
        <p:nvSpPr>
          <p:cNvPr id="14" name="Picture Placeholder 29"/>
          <p:cNvSpPr>
            <a:spLocks noGrp="1"/>
          </p:cNvSpPr>
          <p:nvPr>
            <p:ph type="pic" sz="quarter" idx="24" hasCustomPrompt="1"/>
          </p:nvPr>
        </p:nvSpPr>
        <p:spPr>
          <a:xfrm>
            <a:off x="3565871" y="4255708"/>
            <a:ext cx="929536"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
        <p:nvSpPr>
          <p:cNvPr id="15" name="Picture Placeholder 29"/>
          <p:cNvSpPr>
            <a:spLocks noGrp="1"/>
          </p:cNvSpPr>
          <p:nvPr>
            <p:ph type="pic" sz="quarter" idx="25" hasCustomPrompt="1"/>
          </p:nvPr>
        </p:nvSpPr>
        <p:spPr>
          <a:xfrm>
            <a:off x="7818463" y="4249684"/>
            <a:ext cx="933120"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
        <p:nvSpPr>
          <p:cNvPr id="16" name="Text Placeholder 8"/>
          <p:cNvSpPr>
            <a:spLocks noGrp="1"/>
          </p:cNvSpPr>
          <p:nvPr>
            <p:ph type="body" sz="quarter" idx="13" hasCustomPrompt="1"/>
          </p:nvPr>
        </p:nvSpPr>
        <p:spPr>
          <a:xfrm>
            <a:off x="376239" y="651600"/>
            <a:ext cx="8398126"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7" name="Picture Placeholder 29"/>
          <p:cNvSpPr>
            <a:spLocks noGrp="1"/>
          </p:cNvSpPr>
          <p:nvPr>
            <p:ph type="pic" sz="quarter" idx="19" hasCustomPrompt="1"/>
          </p:nvPr>
        </p:nvSpPr>
        <p:spPr>
          <a:xfrm>
            <a:off x="3577119" y="1863918"/>
            <a:ext cx="907655"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Tree>
    <p:extLst>
      <p:ext uri="{BB962C8B-B14F-4D97-AF65-F5344CB8AC3E}">
        <p14:creationId xmlns:p14="http://schemas.microsoft.com/office/powerpoint/2010/main" val="3232321736"/>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3 column green l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US" noProof="0" dirty="0"/>
          </a:p>
        </p:txBody>
      </p:sp>
      <p:sp>
        <p:nvSpPr>
          <p:cNvPr id="4" name="Rectangle 3"/>
          <p:cNvSpPr/>
          <p:nvPr userDrawn="1"/>
        </p:nvSpPr>
        <p:spPr>
          <a:xfrm>
            <a:off x="3240000" y="1705968"/>
            <a:ext cx="2667088"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dirty="0">
              <a:solidFill>
                <a:prstClr val="white"/>
              </a:solidFill>
            </a:endParaRPr>
          </a:p>
        </p:txBody>
      </p:sp>
      <p:sp>
        <p:nvSpPr>
          <p:cNvPr id="5" name="Rectangle 4"/>
          <p:cNvSpPr/>
          <p:nvPr userDrawn="1"/>
        </p:nvSpPr>
        <p:spPr>
          <a:xfrm>
            <a:off x="378000" y="1700215"/>
            <a:ext cx="2670000" cy="597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dirty="0">
              <a:solidFill>
                <a:prstClr val="white"/>
              </a:solidFill>
            </a:endParaRPr>
          </a:p>
        </p:txBody>
      </p:sp>
      <p:sp>
        <p:nvSpPr>
          <p:cNvPr id="6" name="Rectangle 5"/>
          <p:cNvSpPr/>
          <p:nvPr userDrawn="1"/>
        </p:nvSpPr>
        <p:spPr>
          <a:xfrm>
            <a:off x="6086475" y="1705968"/>
            <a:ext cx="268789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dirty="0">
              <a:solidFill>
                <a:prstClr val="white"/>
              </a:solidFill>
            </a:endParaRPr>
          </a:p>
        </p:txBody>
      </p:sp>
      <p:sp>
        <p:nvSpPr>
          <p:cNvPr id="7" name="Text Placeholder 8"/>
          <p:cNvSpPr>
            <a:spLocks noGrp="1"/>
          </p:cNvSpPr>
          <p:nvPr>
            <p:ph type="body" sz="quarter" idx="17"/>
          </p:nvPr>
        </p:nvSpPr>
        <p:spPr>
          <a:xfrm>
            <a:off x="3244284" y="1851441"/>
            <a:ext cx="2655433" cy="3845754"/>
          </a:xfrm>
        </p:spPr>
        <p:txBody>
          <a:bodyPr/>
          <a:lstStyle>
            <a:lvl1pPr>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8" name="Text Placeholder 8"/>
          <p:cNvSpPr>
            <a:spLocks noGrp="1"/>
          </p:cNvSpPr>
          <p:nvPr>
            <p:ph type="body" sz="quarter" idx="18"/>
          </p:nvPr>
        </p:nvSpPr>
        <p:spPr>
          <a:xfrm>
            <a:off x="378000" y="1851441"/>
            <a:ext cx="2670000" cy="3845754"/>
          </a:xfrm>
        </p:spPr>
        <p:txBody>
          <a:bodyPr/>
          <a:lstStyle>
            <a:lvl1pPr>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9" name="Text Placeholder 8"/>
          <p:cNvSpPr>
            <a:spLocks noGrp="1"/>
          </p:cNvSpPr>
          <p:nvPr>
            <p:ph type="body" sz="quarter" idx="19"/>
          </p:nvPr>
        </p:nvSpPr>
        <p:spPr>
          <a:xfrm>
            <a:off x="6096000" y="1851441"/>
            <a:ext cx="2678365" cy="3845754"/>
          </a:xfrm>
        </p:spPr>
        <p:txBody>
          <a:bodyPr/>
          <a:lstStyle>
            <a:lvl1pPr>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0" name="Text Placeholder 8"/>
          <p:cNvSpPr>
            <a:spLocks noGrp="1"/>
          </p:cNvSpPr>
          <p:nvPr>
            <p:ph type="body" sz="quarter" idx="13" hasCustomPrompt="1"/>
          </p:nvPr>
        </p:nvSpPr>
        <p:spPr>
          <a:xfrm>
            <a:off x="376239" y="651600"/>
            <a:ext cx="8371762"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Tree>
    <p:extLst>
      <p:ext uri="{BB962C8B-B14F-4D97-AF65-F5344CB8AC3E}">
        <p14:creationId xmlns:p14="http://schemas.microsoft.com/office/powerpoint/2010/main" val="2217539502"/>
      </p:ext>
    </p:extLst>
  </p:cSld>
  <p:clrMapOvr>
    <a:masterClrMapping/>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4 column icon">
    <p:spTree>
      <p:nvGrpSpPr>
        <p:cNvPr id="1" name=""/>
        <p:cNvGrpSpPr/>
        <p:nvPr/>
      </p:nvGrpSpPr>
      <p:grpSpPr>
        <a:xfrm>
          <a:off x="0" y="0"/>
          <a:ext cx="0" cy="0"/>
          <a:chOff x="0" y="0"/>
          <a:chExt cx="0" cy="0"/>
        </a:xfrm>
      </p:grpSpPr>
      <p:sp>
        <p:nvSpPr>
          <p:cNvPr id="2" name="Title 1"/>
          <p:cNvSpPr>
            <a:spLocks noGrp="1"/>
          </p:cNvSpPr>
          <p:nvPr>
            <p:ph type="title"/>
          </p:nvPr>
        </p:nvSpPr>
        <p:spPr>
          <a:xfrm>
            <a:off x="376238" y="317501"/>
            <a:ext cx="8391525" cy="705184"/>
          </a:xfrm>
        </p:spPr>
        <p:txBody>
          <a:bodyPr/>
          <a:lstStyle/>
          <a:p>
            <a:r>
              <a:rPr lang="en-US" noProof="0"/>
              <a:t>Click to edit Master title style</a:t>
            </a:r>
            <a:endParaRPr lang="en-US" noProof="0" dirty="0"/>
          </a:p>
        </p:txBody>
      </p:sp>
      <p:sp>
        <p:nvSpPr>
          <p:cNvPr id="4" name="Text Placeholder 8"/>
          <p:cNvSpPr>
            <a:spLocks noGrp="1"/>
          </p:cNvSpPr>
          <p:nvPr>
            <p:ph type="body" sz="quarter" idx="17"/>
          </p:nvPr>
        </p:nvSpPr>
        <p:spPr>
          <a:xfrm>
            <a:off x="378000" y="2556000"/>
            <a:ext cx="1944000" cy="3394800"/>
          </a:xfrm>
        </p:spPr>
        <p:txBody>
          <a:bodyPr/>
          <a:lstStyle>
            <a:lvl1pPr>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5" name="Text Placeholder 8"/>
          <p:cNvSpPr>
            <a:spLocks noGrp="1"/>
          </p:cNvSpPr>
          <p:nvPr>
            <p:ph type="body" sz="quarter" idx="18"/>
          </p:nvPr>
        </p:nvSpPr>
        <p:spPr>
          <a:xfrm>
            <a:off x="6822627" y="2556000"/>
            <a:ext cx="1944000" cy="3394800"/>
          </a:xfrm>
        </p:spPr>
        <p:txBody>
          <a:bodyPr/>
          <a:lstStyle>
            <a:lvl1pPr>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6" name="Text Placeholder 8"/>
          <p:cNvSpPr>
            <a:spLocks noGrp="1"/>
          </p:cNvSpPr>
          <p:nvPr>
            <p:ph type="body" sz="quarter" idx="19"/>
          </p:nvPr>
        </p:nvSpPr>
        <p:spPr>
          <a:xfrm>
            <a:off x="2526209" y="2556000"/>
            <a:ext cx="1944000" cy="3394800"/>
          </a:xfrm>
        </p:spPr>
        <p:txBody>
          <a:bodyPr/>
          <a:lstStyle>
            <a:lvl1pPr>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7" name="Text Placeholder 8"/>
          <p:cNvSpPr>
            <a:spLocks noGrp="1"/>
          </p:cNvSpPr>
          <p:nvPr>
            <p:ph type="body" sz="quarter" idx="20"/>
          </p:nvPr>
        </p:nvSpPr>
        <p:spPr>
          <a:xfrm>
            <a:off x="4674418" y="2556000"/>
            <a:ext cx="1944000" cy="3394800"/>
          </a:xfrm>
        </p:spPr>
        <p:txBody>
          <a:bodyPr/>
          <a:lstStyle>
            <a:lvl1pPr>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8" name="Text Placeholder 8"/>
          <p:cNvSpPr>
            <a:spLocks noGrp="1"/>
          </p:cNvSpPr>
          <p:nvPr>
            <p:ph type="body" sz="quarter" idx="13" hasCustomPrompt="1"/>
          </p:nvPr>
        </p:nvSpPr>
        <p:spPr>
          <a:xfrm>
            <a:off x="376238" y="651600"/>
            <a:ext cx="8391525"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Tree>
    <p:extLst>
      <p:ext uri="{BB962C8B-B14F-4D97-AF65-F5344CB8AC3E}">
        <p14:creationId xmlns:p14="http://schemas.microsoft.com/office/powerpoint/2010/main" val="3010622085"/>
      </p:ext>
    </p:extLst>
  </p:cSld>
  <p:clrMapOvr>
    <a:masterClrMapping/>
  </p:clrMapOvr>
  <p:transition>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4 column icon green">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76238" y="317502"/>
            <a:ext cx="8391526" cy="789405"/>
          </a:xfrm>
        </p:spPr>
        <p:txBody>
          <a:bodyPr/>
          <a:lstStyle>
            <a:lvl1pPr>
              <a:defRPr>
                <a:solidFill>
                  <a:schemeClr val="bg1"/>
                </a:solidFill>
              </a:defRPr>
            </a:lvl1pPr>
          </a:lstStyle>
          <a:p>
            <a:r>
              <a:rPr lang="en-US" noProof="0"/>
              <a:t>Click to edit Master title style</a:t>
            </a:r>
            <a:endParaRPr lang="en-US" noProof="0" dirty="0"/>
          </a:p>
        </p:txBody>
      </p:sp>
      <p:sp>
        <p:nvSpPr>
          <p:cNvPr id="4" name="Text Placeholder 8"/>
          <p:cNvSpPr>
            <a:spLocks noGrp="1"/>
          </p:cNvSpPr>
          <p:nvPr>
            <p:ph type="body" sz="quarter" idx="17"/>
          </p:nvPr>
        </p:nvSpPr>
        <p:spPr>
          <a:xfrm>
            <a:off x="378000" y="2556000"/>
            <a:ext cx="1944000" cy="3394800"/>
          </a:xfrm>
        </p:spPr>
        <p:txBody>
          <a:bodyPr/>
          <a:lstStyle>
            <a:lvl1pPr>
              <a:defRPr b="1">
                <a:solidFill>
                  <a:schemeClr val="bg1"/>
                </a:solidFill>
              </a:defRPr>
            </a:lvl1pPr>
            <a:lvl2pPr>
              <a:spcAft>
                <a:spcPts val="1000"/>
              </a:spcAft>
              <a:defRPr>
                <a:solidFill>
                  <a:schemeClr val="bg1"/>
                </a:solidFill>
              </a:defRPr>
            </a:lvl2pPr>
            <a:lvl3pPr marL="0" indent="0">
              <a:spcAft>
                <a:spcPts val="1000"/>
              </a:spcAft>
              <a:buNone/>
              <a:defRPr>
                <a:solidFill>
                  <a:schemeClr val="bg1"/>
                </a:solidFill>
              </a:defRPr>
            </a:lvl3pPr>
            <a:lvl4pPr marL="176400" indent="-176400">
              <a:spcAft>
                <a:spcPts val="1000"/>
              </a:spcAft>
              <a:buFont typeface="Arial" panose="020B0604020202020204" pitchFamily="34" charset="0"/>
              <a:buChar char="•"/>
              <a:defRPr>
                <a:solidFill>
                  <a:schemeClr val="bg1"/>
                </a:solidFill>
              </a:defRPr>
            </a:lvl4pPr>
            <a:lvl5pPr marL="356400" indent="-176400">
              <a:spcAft>
                <a:spcPts val="1000"/>
              </a:spcAft>
              <a:defRPr baseline="0">
                <a:solidFill>
                  <a:schemeClr val="bg1"/>
                </a:solidFill>
              </a:defRPr>
            </a:lvl5pPr>
            <a:lvl6pPr marL="356400" indent="-176400">
              <a:spcAft>
                <a:spcPts val="1000"/>
              </a:spcAft>
              <a:buFont typeface="Verdana" panose="020B0604030504040204" pitchFamily="34" charset="0"/>
              <a:buChar char="−"/>
              <a:defRPr>
                <a:solidFill>
                  <a:schemeClr val="bg1"/>
                </a:solidFill>
              </a:defRPr>
            </a:lvl6pPr>
            <a:lvl7pPr marL="356400" indent="-176400">
              <a:spcAft>
                <a:spcPts val="1000"/>
              </a:spcAft>
              <a:defRPr>
                <a:solidFill>
                  <a:schemeClr val="bg1"/>
                </a:solidFill>
              </a:defRPr>
            </a:lvl7pPr>
            <a:lvl8pPr marL="356400" indent="-176400">
              <a:spcAft>
                <a:spcPts val="1000"/>
              </a:spcAft>
              <a:defRPr>
                <a:solidFill>
                  <a:schemeClr val="bg1"/>
                </a:solidFill>
              </a:defRPr>
            </a:lvl8pPr>
            <a:lvl9pPr marL="356400" indent="-176400">
              <a:spcAft>
                <a:spcPts val="1000"/>
              </a:spcAft>
              <a:defRPr>
                <a:solidFill>
                  <a:schemeClr val="bg1"/>
                </a:solidFill>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5" name="Text Placeholder 8"/>
          <p:cNvSpPr>
            <a:spLocks noGrp="1"/>
          </p:cNvSpPr>
          <p:nvPr>
            <p:ph type="body" sz="quarter" idx="18"/>
          </p:nvPr>
        </p:nvSpPr>
        <p:spPr>
          <a:xfrm>
            <a:off x="6825564" y="2556000"/>
            <a:ext cx="1944000" cy="3394800"/>
          </a:xfrm>
        </p:spPr>
        <p:txBody>
          <a:bodyPr/>
          <a:lstStyle>
            <a:lvl1pPr>
              <a:defRPr b="1">
                <a:solidFill>
                  <a:schemeClr val="bg1"/>
                </a:solidFill>
              </a:defRPr>
            </a:lvl1pPr>
            <a:lvl2pPr>
              <a:spcAft>
                <a:spcPts val="1000"/>
              </a:spcAft>
              <a:defRPr>
                <a:solidFill>
                  <a:schemeClr val="bg1"/>
                </a:solidFill>
              </a:defRPr>
            </a:lvl2pPr>
            <a:lvl3pPr marL="0" indent="0">
              <a:spcAft>
                <a:spcPts val="1000"/>
              </a:spcAft>
              <a:buNone/>
              <a:defRPr>
                <a:solidFill>
                  <a:schemeClr val="bg1"/>
                </a:solidFill>
              </a:defRPr>
            </a:lvl3pPr>
            <a:lvl4pPr marL="176400" indent="-176400">
              <a:spcAft>
                <a:spcPts val="1000"/>
              </a:spcAft>
              <a:buFont typeface="Arial" panose="020B0604020202020204" pitchFamily="34" charset="0"/>
              <a:buChar char="•"/>
              <a:defRPr>
                <a:solidFill>
                  <a:schemeClr val="bg1"/>
                </a:solidFill>
              </a:defRPr>
            </a:lvl4pPr>
            <a:lvl5pPr marL="356400" indent="-176400">
              <a:spcAft>
                <a:spcPts val="1000"/>
              </a:spcAft>
              <a:defRPr baseline="0">
                <a:solidFill>
                  <a:schemeClr val="bg1"/>
                </a:solidFill>
              </a:defRPr>
            </a:lvl5pPr>
            <a:lvl6pPr marL="356400" indent="-176400">
              <a:spcAft>
                <a:spcPts val="1000"/>
              </a:spcAft>
              <a:buFont typeface="Verdana" panose="020B0604030504040204" pitchFamily="34" charset="0"/>
              <a:buChar char="−"/>
              <a:defRPr>
                <a:solidFill>
                  <a:schemeClr val="bg1"/>
                </a:solidFill>
              </a:defRPr>
            </a:lvl6pPr>
            <a:lvl7pPr marL="356400" indent="-176400">
              <a:spcAft>
                <a:spcPts val="1000"/>
              </a:spcAft>
              <a:defRPr>
                <a:solidFill>
                  <a:schemeClr val="bg1"/>
                </a:solidFill>
              </a:defRPr>
            </a:lvl7pPr>
            <a:lvl8pPr marL="356400" indent="-176400">
              <a:spcAft>
                <a:spcPts val="1000"/>
              </a:spcAft>
              <a:defRPr>
                <a:solidFill>
                  <a:schemeClr val="bg1"/>
                </a:solidFill>
              </a:defRPr>
            </a:lvl8pPr>
            <a:lvl9pPr marL="356400" indent="-176400">
              <a:spcAft>
                <a:spcPts val="1000"/>
              </a:spcAft>
              <a:defRPr>
                <a:solidFill>
                  <a:schemeClr val="bg1"/>
                </a:solidFill>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6" name="Text Placeholder 8"/>
          <p:cNvSpPr>
            <a:spLocks noGrp="1"/>
          </p:cNvSpPr>
          <p:nvPr>
            <p:ph type="body" sz="quarter" idx="19"/>
          </p:nvPr>
        </p:nvSpPr>
        <p:spPr>
          <a:xfrm>
            <a:off x="2527188" y="2556000"/>
            <a:ext cx="1944000" cy="3394800"/>
          </a:xfrm>
        </p:spPr>
        <p:txBody>
          <a:bodyPr/>
          <a:lstStyle>
            <a:lvl1pPr>
              <a:defRPr b="1">
                <a:solidFill>
                  <a:schemeClr val="bg1"/>
                </a:solidFill>
              </a:defRPr>
            </a:lvl1pPr>
            <a:lvl2pPr>
              <a:spcAft>
                <a:spcPts val="1000"/>
              </a:spcAft>
              <a:defRPr>
                <a:solidFill>
                  <a:schemeClr val="bg1"/>
                </a:solidFill>
              </a:defRPr>
            </a:lvl2pPr>
            <a:lvl3pPr marL="0" indent="0">
              <a:spcAft>
                <a:spcPts val="1000"/>
              </a:spcAft>
              <a:buNone/>
              <a:defRPr>
                <a:solidFill>
                  <a:schemeClr val="bg1"/>
                </a:solidFill>
              </a:defRPr>
            </a:lvl3pPr>
            <a:lvl4pPr marL="176400" indent="-176400">
              <a:spcAft>
                <a:spcPts val="1000"/>
              </a:spcAft>
              <a:buFont typeface="Arial" panose="020B0604020202020204" pitchFamily="34" charset="0"/>
              <a:buChar char="•"/>
              <a:defRPr>
                <a:solidFill>
                  <a:schemeClr val="bg1"/>
                </a:solidFill>
              </a:defRPr>
            </a:lvl4pPr>
            <a:lvl5pPr marL="356400" indent="-176400">
              <a:spcAft>
                <a:spcPts val="1000"/>
              </a:spcAft>
              <a:defRPr baseline="0">
                <a:solidFill>
                  <a:schemeClr val="bg1"/>
                </a:solidFill>
              </a:defRPr>
            </a:lvl5pPr>
            <a:lvl6pPr marL="356400" indent="-176400">
              <a:spcAft>
                <a:spcPts val="1000"/>
              </a:spcAft>
              <a:buFont typeface="Verdana" panose="020B0604030504040204" pitchFamily="34" charset="0"/>
              <a:buChar char="−"/>
              <a:defRPr>
                <a:solidFill>
                  <a:schemeClr val="bg1"/>
                </a:solidFill>
              </a:defRPr>
            </a:lvl6pPr>
            <a:lvl7pPr marL="356400" indent="-176400">
              <a:spcAft>
                <a:spcPts val="1000"/>
              </a:spcAft>
              <a:defRPr>
                <a:solidFill>
                  <a:schemeClr val="bg1"/>
                </a:solidFill>
              </a:defRPr>
            </a:lvl7pPr>
            <a:lvl8pPr marL="356400" indent="-176400">
              <a:spcAft>
                <a:spcPts val="1000"/>
              </a:spcAft>
              <a:defRPr>
                <a:solidFill>
                  <a:schemeClr val="bg1"/>
                </a:solidFill>
              </a:defRPr>
            </a:lvl8pPr>
            <a:lvl9pPr marL="356400" indent="-176400">
              <a:spcAft>
                <a:spcPts val="1000"/>
              </a:spcAft>
              <a:defRPr>
                <a:solidFill>
                  <a:schemeClr val="bg1"/>
                </a:solidFill>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7" name="Text Placeholder 8"/>
          <p:cNvSpPr>
            <a:spLocks noGrp="1"/>
          </p:cNvSpPr>
          <p:nvPr>
            <p:ph type="body" sz="quarter" idx="20"/>
          </p:nvPr>
        </p:nvSpPr>
        <p:spPr>
          <a:xfrm>
            <a:off x="4676376" y="2556000"/>
            <a:ext cx="1944000" cy="3394800"/>
          </a:xfrm>
        </p:spPr>
        <p:txBody>
          <a:bodyPr/>
          <a:lstStyle>
            <a:lvl1pPr>
              <a:defRPr b="1">
                <a:solidFill>
                  <a:schemeClr val="bg1"/>
                </a:solidFill>
              </a:defRPr>
            </a:lvl1pPr>
            <a:lvl2pPr>
              <a:spcAft>
                <a:spcPts val="1000"/>
              </a:spcAft>
              <a:defRPr>
                <a:solidFill>
                  <a:schemeClr val="bg1"/>
                </a:solidFill>
              </a:defRPr>
            </a:lvl2pPr>
            <a:lvl3pPr marL="0" indent="0">
              <a:spcAft>
                <a:spcPts val="1000"/>
              </a:spcAft>
              <a:buNone/>
              <a:defRPr>
                <a:solidFill>
                  <a:schemeClr val="bg1"/>
                </a:solidFill>
              </a:defRPr>
            </a:lvl3pPr>
            <a:lvl4pPr marL="176400" indent="-176400">
              <a:spcAft>
                <a:spcPts val="1000"/>
              </a:spcAft>
              <a:buFont typeface="Arial" panose="020B0604020202020204" pitchFamily="34" charset="0"/>
              <a:buChar char="•"/>
              <a:defRPr>
                <a:solidFill>
                  <a:schemeClr val="bg1"/>
                </a:solidFill>
              </a:defRPr>
            </a:lvl4pPr>
            <a:lvl5pPr marL="356400" indent="-176400">
              <a:spcAft>
                <a:spcPts val="1000"/>
              </a:spcAft>
              <a:defRPr baseline="0">
                <a:solidFill>
                  <a:schemeClr val="bg1"/>
                </a:solidFill>
              </a:defRPr>
            </a:lvl5pPr>
            <a:lvl6pPr marL="356400" indent="-176400">
              <a:spcAft>
                <a:spcPts val="1000"/>
              </a:spcAft>
              <a:buFont typeface="Verdana" panose="020B0604030504040204" pitchFamily="34" charset="0"/>
              <a:buChar char="−"/>
              <a:defRPr>
                <a:solidFill>
                  <a:schemeClr val="bg1"/>
                </a:solidFill>
              </a:defRPr>
            </a:lvl6pPr>
            <a:lvl7pPr marL="356400" indent="-176400">
              <a:spcAft>
                <a:spcPts val="1000"/>
              </a:spcAft>
              <a:defRPr>
                <a:solidFill>
                  <a:schemeClr val="bg1"/>
                </a:solidFill>
              </a:defRPr>
            </a:lvl7pPr>
            <a:lvl8pPr marL="356400" indent="-176400">
              <a:spcAft>
                <a:spcPts val="1000"/>
              </a:spcAft>
              <a:defRPr>
                <a:solidFill>
                  <a:schemeClr val="bg1"/>
                </a:solidFill>
              </a:defRPr>
            </a:lvl8pPr>
            <a:lvl9pPr marL="356400" indent="-176400">
              <a:spcAft>
                <a:spcPts val="1000"/>
              </a:spcAft>
              <a:defRPr>
                <a:solidFill>
                  <a:schemeClr val="bg1"/>
                </a:solidFill>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8" name="Text Placeholder 8"/>
          <p:cNvSpPr>
            <a:spLocks noGrp="1"/>
          </p:cNvSpPr>
          <p:nvPr>
            <p:ph type="body" sz="quarter" idx="13" hasCustomPrompt="1"/>
          </p:nvPr>
        </p:nvSpPr>
        <p:spPr>
          <a:xfrm>
            <a:off x="376238" y="687696"/>
            <a:ext cx="8391526" cy="757255"/>
          </a:xfrm>
          <a:prstGeom prst="rect">
            <a:avLst/>
          </a:prstGeom>
        </p:spPr>
        <p:txBody>
          <a:bodyPr lIns="0" tIns="0" rIns="0" bIns="0">
            <a:noAutofit/>
          </a:bodyPr>
          <a:lstStyle>
            <a:lvl1pPr marL="0" indent="0">
              <a:buNone/>
              <a:defRPr sz="2000" b="0">
                <a:solidFill>
                  <a:schemeClr val="bg1"/>
                </a:solidFill>
              </a:defRPr>
            </a:lvl1pPr>
          </a:lstStyle>
          <a:p>
            <a:pPr lvl="0"/>
            <a:r>
              <a:rPr lang="en-US" noProof="0" dirty="0"/>
              <a:t>Click to add subtitle</a:t>
            </a:r>
          </a:p>
        </p:txBody>
      </p:sp>
      <p:sp>
        <p:nvSpPr>
          <p:cNvPr id="14" name="TextBox 13"/>
          <p:cNvSpPr txBox="1"/>
          <p:nvPr userDrawn="1"/>
        </p:nvSpPr>
        <p:spPr>
          <a:xfrm>
            <a:off x="376239" y="6477002"/>
            <a:ext cx="4016375" cy="100027"/>
          </a:xfrm>
          <a:prstGeom prst="rect">
            <a:avLst/>
          </a:prstGeom>
          <a:noFill/>
        </p:spPr>
        <p:txBody>
          <a:bodyPr wrap="square" lIns="0" tIns="0" rIns="0" bIns="0" rtlCol="0">
            <a:spAutoFit/>
          </a:bodyPr>
          <a:lstStyle/>
          <a:p>
            <a:pPr>
              <a:spcBef>
                <a:spcPts val="600"/>
              </a:spcBef>
              <a:buSzPct val="100000"/>
              <a:buFont typeface="Arial"/>
              <a:buNone/>
            </a:pPr>
            <a:r>
              <a:rPr lang="en-US" sz="650" dirty="0">
                <a:solidFill>
                  <a:prstClr val="white"/>
                </a:solidFill>
              </a:rPr>
              <a:t>Copyright © 2016 Deloitte Development LLC. All rights reserved.</a:t>
            </a:r>
          </a:p>
        </p:txBody>
      </p:sp>
      <p:sp>
        <p:nvSpPr>
          <p:cNvPr id="15" name="TextBox 14"/>
          <p:cNvSpPr txBox="1"/>
          <p:nvPr userDrawn="1"/>
        </p:nvSpPr>
        <p:spPr>
          <a:xfrm>
            <a:off x="8536783" y="6477002"/>
            <a:ext cx="230981" cy="100027"/>
          </a:xfrm>
          <a:prstGeom prst="rect">
            <a:avLst/>
          </a:prstGeom>
          <a:noFill/>
        </p:spPr>
        <p:txBody>
          <a:bodyPr wrap="square" lIns="0" tIns="0" rIns="0" bIns="0" rtlCol="0">
            <a:spAutoFit/>
          </a:bodyPr>
          <a:lstStyle/>
          <a:p>
            <a:pPr algn="r">
              <a:spcBef>
                <a:spcPts val="600"/>
              </a:spcBef>
              <a:buSzPct val="100000"/>
              <a:buFont typeface="Arial"/>
              <a:buNone/>
            </a:pPr>
            <a:fld id="{C58DF478-B544-4ED8-9ED4-6A2648E2D233}" type="slidenum">
              <a:rPr lang="en-US" sz="650">
                <a:solidFill>
                  <a:prstClr val="white"/>
                </a:solidFill>
              </a:rPr>
              <a:pPr algn="r">
                <a:spcBef>
                  <a:spcPts val="600"/>
                </a:spcBef>
                <a:buSzPct val="100000"/>
                <a:buFont typeface="Arial"/>
                <a:buNone/>
              </a:pPr>
              <a:t>‹#›</a:t>
            </a:fld>
            <a:endParaRPr lang="en-US" sz="650" dirty="0">
              <a:solidFill>
                <a:prstClr val="white"/>
              </a:solidFill>
            </a:endParaRPr>
          </a:p>
        </p:txBody>
      </p:sp>
    </p:spTree>
    <p:extLst>
      <p:ext uri="{BB962C8B-B14F-4D97-AF65-F5344CB8AC3E}">
        <p14:creationId xmlns:p14="http://schemas.microsoft.com/office/powerpoint/2010/main" val="2360131471"/>
      </p:ext>
    </p:extLst>
  </p:cSld>
  <p:clrMapOvr>
    <a:masterClrMapping/>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subtitle, 1 column text with charts">
    <p:spTree>
      <p:nvGrpSpPr>
        <p:cNvPr id="1" name=""/>
        <p:cNvGrpSpPr/>
        <p:nvPr/>
      </p:nvGrpSpPr>
      <p:grpSpPr>
        <a:xfrm>
          <a:off x="0" y="0"/>
          <a:ext cx="0" cy="0"/>
          <a:chOff x="0" y="0"/>
          <a:chExt cx="0" cy="0"/>
        </a:xfrm>
      </p:grpSpPr>
      <p:sp>
        <p:nvSpPr>
          <p:cNvPr id="8" name="Text Placeholder 8"/>
          <p:cNvSpPr>
            <a:spLocks noGrp="1"/>
          </p:cNvSpPr>
          <p:nvPr>
            <p:ph type="body" sz="quarter" idx="13" hasCustomPrompt="1"/>
          </p:nvPr>
        </p:nvSpPr>
        <p:spPr>
          <a:xfrm>
            <a:off x="376238" y="651600"/>
            <a:ext cx="8391525"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9" name="Title Placeholder 1"/>
          <p:cNvSpPr>
            <a:spLocks noGrp="1"/>
          </p:cNvSpPr>
          <p:nvPr>
            <p:ph type="title" hasCustomPrompt="1"/>
          </p:nvPr>
        </p:nvSpPr>
        <p:spPr>
          <a:xfrm>
            <a:off x="376238" y="317501"/>
            <a:ext cx="8391525" cy="6985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10" name="Text Placeholder 18"/>
          <p:cNvSpPr>
            <a:spLocks noGrp="1"/>
          </p:cNvSpPr>
          <p:nvPr>
            <p:ph idx="1"/>
          </p:nvPr>
        </p:nvSpPr>
        <p:spPr>
          <a:xfrm>
            <a:off x="376238" y="1665289"/>
            <a:ext cx="4195763" cy="4716463"/>
          </a:xfrm>
          <a:prstGeom prst="rect">
            <a:avLst/>
          </a:prstGeom>
        </p:spPr>
        <p:txBody>
          <a:bodyPr vert="horz" lIns="0" tIns="0" rIns="0" bIns="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172451480"/>
      </p:ext>
    </p:extLst>
  </p:cSld>
  <p:clrMapOvr>
    <a:masterClrMapping/>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US" noProof="0" dirty="0"/>
          </a:p>
        </p:txBody>
      </p:sp>
    </p:spTree>
    <p:extLst>
      <p:ext uri="{BB962C8B-B14F-4D97-AF65-F5344CB8AC3E}">
        <p14:creationId xmlns:p14="http://schemas.microsoft.com/office/powerpoint/2010/main" val="26815810"/>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 Circle White">
    <p:bg bwMode="gray">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gray">
          <a:xfrm>
            <a:off x="2502000" y="1368000"/>
            <a:ext cx="4140000" cy="4140000"/>
          </a:xfrm>
          <a:prstGeom prst="ellipse">
            <a:avLst/>
          </a:prstGeom>
          <a:ln w="25400">
            <a:solidFill>
              <a:schemeClr val="accent1"/>
            </a:solidFill>
          </a:ln>
        </p:spPr>
        <p:txBody>
          <a:bodyPr lIns="108000" tIns="108000" rIns="108000" bIns="108000" anchor="ctr" anchorCtr="0">
            <a:normAutofit/>
          </a:bodyPr>
          <a:lstStyle>
            <a:lvl1pPr algn="ctr">
              <a:lnSpc>
                <a:spcPts val="4200"/>
              </a:lnSpc>
              <a:defRPr sz="3600" b="0">
                <a:solidFill>
                  <a:schemeClr val="tx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3" name="Subtitle 2"/>
          <p:cNvSpPr>
            <a:spLocks noGrp="1"/>
          </p:cNvSpPr>
          <p:nvPr>
            <p:ph type="subTitle" idx="1"/>
          </p:nvPr>
        </p:nvSpPr>
        <p:spPr bwMode="gray">
          <a:xfrm>
            <a:off x="376238" y="5864231"/>
            <a:ext cx="4195761" cy="505645"/>
          </a:xfrm>
          <a:prstGeom prst="rect">
            <a:avLst/>
          </a:prstGeom>
        </p:spPr>
        <p:txBody>
          <a:bodyPr lIns="0" tIns="0" rIns="0" bIns="0">
            <a:noAutofit/>
          </a:bodyPr>
          <a:lstStyle>
            <a:lvl1pPr marL="0" indent="0" algn="l">
              <a:lnSpc>
                <a:spcPct val="100000"/>
              </a:lnSpc>
              <a:spcAft>
                <a:spcPts val="0"/>
              </a:spcAft>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endParaRPr lang="en-US" noProof="0" dirty="0"/>
          </a:p>
        </p:txBody>
      </p:sp>
      <p:sp>
        <p:nvSpPr>
          <p:cNvPr id="5" name="Text Placeholder 4"/>
          <p:cNvSpPr>
            <a:spLocks noGrp="1"/>
          </p:cNvSpPr>
          <p:nvPr>
            <p:ph type="body" sz="quarter" idx="10"/>
          </p:nvPr>
        </p:nvSpPr>
        <p:spPr>
          <a:xfrm>
            <a:off x="376239" y="6381750"/>
            <a:ext cx="4195762" cy="298450"/>
          </a:xfrm>
          <a:prstGeom prst="rect">
            <a:avLst/>
          </a:prstGeom>
        </p:spPr>
        <p:txBody>
          <a:bodyPr/>
          <a:lstStyle>
            <a:lvl1pPr>
              <a:spcAft>
                <a:spcPts val="0"/>
              </a:spcAft>
              <a:defRPr sz="100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grpSp>
        <p:nvGrpSpPr>
          <p:cNvPr id="7" name="Group 6"/>
          <p:cNvGrpSpPr/>
          <p:nvPr userDrawn="1"/>
        </p:nvGrpSpPr>
        <p:grpSpPr>
          <a:xfrm>
            <a:off x="377991" y="378000"/>
            <a:ext cx="1620000" cy="307976"/>
            <a:chOff x="398463" y="404813"/>
            <a:chExt cx="1627187" cy="307976"/>
          </a:xfrm>
          <a:solidFill>
            <a:schemeClr val="tx1"/>
          </a:solidFill>
        </p:grpSpPr>
        <p:sp>
          <p:nvSpPr>
            <p:cNvPr id="8" name="Oval 5"/>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0"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1" name="Rectangle 7"/>
            <p:cNvSpPr>
              <a:spLocks noChangeArrowheads="1"/>
            </p:cNvSpPr>
            <p:nvPr userDrawn="1"/>
          </p:nvSpPr>
          <p:spPr bwMode="auto">
            <a:xfrm>
              <a:off x="906463" y="404813"/>
              <a:ext cx="74612" cy="303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2"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3" name="Rectangle 9"/>
            <p:cNvSpPr>
              <a:spLocks noChangeArrowheads="1"/>
            </p:cNvSpPr>
            <p:nvPr userDrawn="1"/>
          </p:nvSpPr>
          <p:spPr bwMode="auto">
            <a:xfrm>
              <a:off x="1257300" y="482601"/>
              <a:ext cx="74612" cy="2254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4" name="Rectangle 10"/>
            <p:cNvSpPr>
              <a:spLocks noChangeArrowheads="1"/>
            </p:cNvSpPr>
            <p:nvPr userDrawn="1"/>
          </p:nvSpPr>
          <p:spPr bwMode="auto">
            <a:xfrm>
              <a:off x="1257300" y="404813"/>
              <a:ext cx="74612" cy="50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5"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6"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7"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8"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grpSp>
    </p:spTree>
    <p:extLst>
      <p:ext uri="{BB962C8B-B14F-4D97-AF65-F5344CB8AC3E}">
        <p14:creationId xmlns:p14="http://schemas.microsoft.com/office/powerpoint/2010/main" val="1271247985"/>
      </p:ext>
    </p:extLst>
  </p:cSld>
  <p:clrMapOvr>
    <a:masterClrMapping/>
  </p:clrMapOvr>
  <p:transition>
    <p:fade/>
  </p:transition>
  <p:extLst mod="1">
    <p:ext uri="{DCECCB84-F9BA-43D5-87BE-67443E8EF086}">
      <p15:sldGuideLst xmlns:p15="http://schemas.microsoft.com/office/powerpoint/2012/main">
        <p15:guide id="1" orient="horz" pos="4088" userDrawn="1">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76769526"/>
      </p:ext>
    </p:extLst>
  </p:cSld>
  <p:clrMapOvr>
    <a:masterClrMapping/>
  </p:clrMapOvr>
  <p:transition>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1_Title Slide - Black">
    <p:bg bwMode="gray">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a:xfrm>
            <a:off x="1879392" y="727200"/>
            <a:ext cx="5400000" cy="5400000"/>
          </a:xfrm>
          <a:prstGeom prst="rect">
            <a:avLst/>
          </a:prstGeom>
        </p:spPr>
        <p:txBody>
          <a:bodyPr/>
          <a:lstStyle>
            <a:lvl1pPr>
              <a:defRPr>
                <a:solidFill>
                  <a:schemeClr val="bg1"/>
                </a:solidFill>
              </a:defRPr>
            </a:lvl1pPr>
          </a:lstStyle>
          <a:p>
            <a:r>
              <a:rPr lang="en-US" noProof="0" dirty="0"/>
              <a:t>Click icon to add picture</a:t>
            </a:r>
          </a:p>
        </p:txBody>
      </p:sp>
      <p:sp>
        <p:nvSpPr>
          <p:cNvPr id="3" name="Subtitle 2"/>
          <p:cNvSpPr>
            <a:spLocks noGrp="1"/>
          </p:cNvSpPr>
          <p:nvPr>
            <p:ph type="subTitle" idx="1" hasCustomPrompt="1"/>
          </p:nvPr>
        </p:nvSpPr>
        <p:spPr bwMode="gray">
          <a:xfrm>
            <a:off x="377992" y="5864231"/>
            <a:ext cx="4194008" cy="505645"/>
          </a:xfrm>
          <a:prstGeom prst="rect">
            <a:avLst/>
          </a:prstGeom>
        </p:spPr>
        <p:txBody>
          <a:bodyPr lIns="0" tIns="0" rIns="0" bIns="0" anchor="b" anchorCtr="0">
            <a:noAutofit/>
          </a:bodyPr>
          <a:lstStyle>
            <a:lvl1pPr marL="0" indent="0" algn="l">
              <a:lnSpc>
                <a:spcPct val="100000"/>
              </a:lnSpc>
              <a:spcAft>
                <a:spcPts val="0"/>
              </a:spcAft>
              <a:buNone/>
              <a:defRPr sz="1800" b="1">
                <a:solidFill>
                  <a:schemeClr val="bg1"/>
                </a:solidFill>
              </a:defRPr>
            </a:lvl1pPr>
            <a:lvl2pPr marL="0" marR="0" indent="0" algn="l" defTabSz="914400" rtl="0" eaLnBrk="1" fontAlgn="auto" latinLnBrk="0" hangingPunct="1">
              <a:lnSpc>
                <a:spcPct val="100000"/>
              </a:lnSpc>
              <a:spcBef>
                <a:spcPts val="0"/>
              </a:spcBef>
              <a:spcAft>
                <a:spcPts val="0"/>
              </a:spcAft>
              <a:buClrTx/>
              <a:buSzPct val="100000"/>
              <a:buFont typeface="Arial"/>
              <a:buNone/>
              <a:tabLst/>
              <a:defRPr sz="1600" b="0">
                <a:solidFill>
                  <a:schemeClr val="bg1"/>
                </a:solidFill>
              </a:defRPr>
            </a:lvl2pPr>
            <a:lvl3pPr marL="0" indent="0" algn="l">
              <a:spcAft>
                <a:spcPts val="0"/>
              </a:spcAft>
              <a:buNone/>
              <a:defRPr sz="1600">
                <a:solidFill>
                  <a:schemeClr val="bg1"/>
                </a:solidFill>
              </a:defRPr>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dirty="0"/>
              <a:t>Click to edit Master title style</a:t>
            </a:r>
          </a:p>
          <a:p>
            <a:pPr marL="0" marR="0" lvl="1" indent="0" algn="l" defTabSz="914400" rtl="0" eaLnBrk="1" fontAlgn="auto" latinLnBrk="0" hangingPunct="1">
              <a:lnSpc>
                <a:spcPct val="100000"/>
              </a:lnSpc>
              <a:spcBef>
                <a:spcPts val="0"/>
              </a:spcBef>
              <a:spcAft>
                <a:spcPts val="0"/>
              </a:spcAft>
              <a:buClrTx/>
              <a:buSzPct val="100000"/>
              <a:buFont typeface="Arial"/>
              <a:buNone/>
              <a:tabLst/>
              <a:defRPr/>
            </a:pPr>
            <a:r>
              <a:rPr lang="en-US" noProof="0" dirty="0"/>
              <a:t>Click to edit Master subtitle style</a:t>
            </a:r>
          </a:p>
        </p:txBody>
      </p:sp>
      <p:sp>
        <p:nvSpPr>
          <p:cNvPr id="5" name="Text Placeholder 4"/>
          <p:cNvSpPr>
            <a:spLocks noGrp="1"/>
          </p:cNvSpPr>
          <p:nvPr>
            <p:ph type="body" sz="quarter" idx="10"/>
          </p:nvPr>
        </p:nvSpPr>
        <p:spPr>
          <a:xfrm>
            <a:off x="376239" y="6381750"/>
            <a:ext cx="4195762" cy="298450"/>
          </a:xfrm>
          <a:prstGeom prst="rect">
            <a:avLst/>
          </a:prstGeom>
        </p:spPr>
        <p:txBody>
          <a:bodyPr/>
          <a:lstStyle>
            <a:lvl1pPr>
              <a:spcAft>
                <a:spcPts val="0"/>
              </a:spcAft>
              <a:defRPr sz="1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grpSp>
        <p:nvGrpSpPr>
          <p:cNvPr id="21" name="Group 20"/>
          <p:cNvGrpSpPr/>
          <p:nvPr userDrawn="1"/>
        </p:nvGrpSpPr>
        <p:grpSpPr>
          <a:xfrm>
            <a:off x="377991" y="378000"/>
            <a:ext cx="1620000" cy="307976"/>
            <a:chOff x="398463" y="404813"/>
            <a:chExt cx="1627187" cy="307976"/>
          </a:xfrm>
          <a:solidFill>
            <a:schemeClr val="bg1"/>
          </a:solidFill>
        </p:grpSpPr>
        <p:sp>
          <p:nvSpPr>
            <p:cNvPr id="11" name="Oval 5"/>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2"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3" name="Rectangle 7"/>
            <p:cNvSpPr>
              <a:spLocks noChangeArrowheads="1"/>
            </p:cNvSpPr>
            <p:nvPr userDrawn="1"/>
          </p:nvSpPr>
          <p:spPr bwMode="auto">
            <a:xfrm>
              <a:off x="906463" y="404813"/>
              <a:ext cx="74612" cy="303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4"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5" name="Rectangle 9"/>
            <p:cNvSpPr>
              <a:spLocks noChangeArrowheads="1"/>
            </p:cNvSpPr>
            <p:nvPr userDrawn="1"/>
          </p:nvSpPr>
          <p:spPr bwMode="auto">
            <a:xfrm>
              <a:off x="1257300" y="482601"/>
              <a:ext cx="74612" cy="2254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6" name="Rectangle 10"/>
            <p:cNvSpPr>
              <a:spLocks noChangeArrowheads="1"/>
            </p:cNvSpPr>
            <p:nvPr userDrawn="1"/>
          </p:nvSpPr>
          <p:spPr bwMode="auto">
            <a:xfrm>
              <a:off x="1257300" y="404813"/>
              <a:ext cx="74612" cy="50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7"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8"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9"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20"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grpSp>
    </p:spTree>
    <p:extLst>
      <p:ext uri="{BB962C8B-B14F-4D97-AF65-F5344CB8AC3E}">
        <p14:creationId xmlns:p14="http://schemas.microsoft.com/office/powerpoint/2010/main" val="2449750405"/>
      </p:ext>
    </p:extLst>
  </p:cSld>
  <p:clrMapOvr>
    <a:overrideClrMapping bg1="lt1" tx1="dk1" bg2="lt2" tx2="dk2" accent1="accent1" accent2="accent2" accent3="accent3" accent4="accent4" accent5="accent5" accent6="accent6" hlink="hlink" folHlink="folHlink"/>
  </p:clrMapOvr>
  <p:transition>
    <p:fade/>
  </p:transition>
  <p:extLst mod="1">
    <p:ext uri="{DCECCB84-F9BA-43D5-87BE-67443E8EF086}">
      <p15:sldGuideLst xmlns:p15="http://schemas.microsoft.com/office/powerpoint/2012/main">
        <p15:guide id="1" orient="horz" pos="4088" userDrawn="1">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1_Title Slide - White">
    <p:bg bwMode="gray">
      <p:bgPr>
        <a:solidFill>
          <a:schemeClr val="bg1"/>
        </a:solidFill>
        <a:effectLst/>
      </p:bgPr>
    </p:bg>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a:xfrm>
            <a:off x="1867360" y="727200"/>
            <a:ext cx="5400000" cy="5400000"/>
          </a:xfrm>
          <a:prstGeom prst="rect">
            <a:avLst/>
          </a:prstGeom>
        </p:spPr>
        <p:txBody>
          <a:bodyPr/>
          <a:lstStyle/>
          <a:p>
            <a:r>
              <a:rPr lang="en-US" noProof="0" dirty="0"/>
              <a:t>Click icon to add picture</a:t>
            </a:r>
          </a:p>
        </p:txBody>
      </p:sp>
      <p:sp>
        <p:nvSpPr>
          <p:cNvPr id="3" name="Subtitle 2"/>
          <p:cNvSpPr>
            <a:spLocks noGrp="1"/>
          </p:cNvSpPr>
          <p:nvPr>
            <p:ph type="subTitle" idx="1" hasCustomPrompt="1"/>
          </p:nvPr>
        </p:nvSpPr>
        <p:spPr bwMode="gray">
          <a:xfrm>
            <a:off x="376238" y="5864231"/>
            <a:ext cx="4195761" cy="505645"/>
          </a:xfrm>
          <a:prstGeom prst="rect">
            <a:avLst/>
          </a:prstGeom>
        </p:spPr>
        <p:txBody>
          <a:bodyPr lIns="0" tIns="0" rIns="0" bIns="0" anchor="b" anchorCtr="0">
            <a:noAutofit/>
          </a:bodyPr>
          <a:lstStyle>
            <a:lvl1pPr marL="0" indent="0" algn="l">
              <a:lnSpc>
                <a:spcPct val="100000"/>
              </a:lnSpc>
              <a:spcAft>
                <a:spcPts val="0"/>
              </a:spcAft>
              <a:buNone/>
              <a:defRPr sz="1800" b="1">
                <a:solidFill>
                  <a:schemeClr val="tx1"/>
                </a:solidFill>
              </a:defRPr>
            </a:lvl1pPr>
            <a:lvl2pPr marL="0" indent="0" algn="l">
              <a:buNone/>
              <a:defRPr sz="1600" b="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dirty="0"/>
              <a:t>Click to edit Master title style</a:t>
            </a:r>
          </a:p>
          <a:p>
            <a:pPr lvl="1"/>
            <a:r>
              <a:rPr lang="en-US" noProof="0" dirty="0"/>
              <a:t>Click to edit Master subtitle style</a:t>
            </a:r>
          </a:p>
        </p:txBody>
      </p:sp>
      <p:sp>
        <p:nvSpPr>
          <p:cNvPr id="5" name="Text Placeholder 4"/>
          <p:cNvSpPr>
            <a:spLocks noGrp="1"/>
          </p:cNvSpPr>
          <p:nvPr>
            <p:ph type="body" sz="quarter" idx="10"/>
          </p:nvPr>
        </p:nvSpPr>
        <p:spPr>
          <a:xfrm>
            <a:off x="376239" y="6381750"/>
            <a:ext cx="4195762" cy="298450"/>
          </a:xfrm>
          <a:prstGeom prst="rect">
            <a:avLst/>
          </a:prstGeom>
        </p:spPr>
        <p:txBody>
          <a:bodyPr/>
          <a:lstStyle>
            <a:lvl1pPr>
              <a:spcAft>
                <a:spcPts val="0"/>
              </a:spcAft>
              <a:defRPr sz="100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grpSp>
        <p:nvGrpSpPr>
          <p:cNvPr id="7" name="Group 6"/>
          <p:cNvGrpSpPr/>
          <p:nvPr userDrawn="1"/>
        </p:nvGrpSpPr>
        <p:grpSpPr>
          <a:xfrm>
            <a:off x="377991" y="378000"/>
            <a:ext cx="1620000" cy="307976"/>
            <a:chOff x="398463" y="404813"/>
            <a:chExt cx="1627187" cy="307976"/>
          </a:xfrm>
          <a:solidFill>
            <a:schemeClr val="tx1"/>
          </a:solidFill>
        </p:grpSpPr>
        <p:sp>
          <p:nvSpPr>
            <p:cNvPr id="8" name="Oval 5"/>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0"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1" name="Rectangle 7"/>
            <p:cNvSpPr>
              <a:spLocks noChangeArrowheads="1"/>
            </p:cNvSpPr>
            <p:nvPr userDrawn="1"/>
          </p:nvSpPr>
          <p:spPr bwMode="auto">
            <a:xfrm>
              <a:off x="906463" y="404813"/>
              <a:ext cx="74612" cy="303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2"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3" name="Rectangle 9"/>
            <p:cNvSpPr>
              <a:spLocks noChangeArrowheads="1"/>
            </p:cNvSpPr>
            <p:nvPr userDrawn="1"/>
          </p:nvSpPr>
          <p:spPr bwMode="auto">
            <a:xfrm>
              <a:off x="1257300" y="482601"/>
              <a:ext cx="74612" cy="2254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4" name="Rectangle 10"/>
            <p:cNvSpPr>
              <a:spLocks noChangeArrowheads="1"/>
            </p:cNvSpPr>
            <p:nvPr userDrawn="1"/>
          </p:nvSpPr>
          <p:spPr bwMode="auto">
            <a:xfrm>
              <a:off x="1257300" y="404813"/>
              <a:ext cx="74612" cy="50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5"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6"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7"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8"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grpSp>
    </p:spTree>
    <p:extLst>
      <p:ext uri="{BB962C8B-B14F-4D97-AF65-F5344CB8AC3E}">
        <p14:creationId xmlns:p14="http://schemas.microsoft.com/office/powerpoint/2010/main" val="3434771927"/>
      </p:ext>
    </p:extLst>
  </p:cSld>
  <p:clrMapOvr>
    <a:masterClrMapping/>
  </p:clrMapOvr>
  <p:transition>
    <p:fade/>
  </p:transition>
  <p:extLst mod="1">
    <p:ext uri="{DCECCB84-F9BA-43D5-87BE-67443E8EF086}">
      <p15:sldGuideLst xmlns:p15="http://schemas.microsoft.com/office/powerpoint/2012/main">
        <p15:guide id="1" orient="horz" pos="4088" userDrawn="1">
          <p15:clr>
            <a:srgbClr val="FBAE40"/>
          </p15:clr>
        </p15:guide>
      </p15:sldGuideLst>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1_Title Slide - Circle Black">
    <p:bg bwMode="gray">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gray">
          <a:xfrm>
            <a:off x="2502000" y="1368000"/>
            <a:ext cx="4140000" cy="4140000"/>
          </a:xfrm>
          <a:prstGeom prst="ellipse">
            <a:avLst/>
          </a:prstGeom>
          <a:ln w="25400">
            <a:solidFill>
              <a:schemeClr val="accent1"/>
            </a:solidFill>
          </a:ln>
        </p:spPr>
        <p:txBody>
          <a:bodyPr lIns="108000" tIns="108000" rIns="108000" bIns="108000" anchor="ctr" anchorCtr="0">
            <a:normAutofit/>
          </a:bodyPr>
          <a:lstStyle>
            <a:lvl1pPr algn="ctr">
              <a:lnSpc>
                <a:spcPts val="4200"/>
              </a:lnSpc>
              <a:defRPr sz="3600" b="0">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3" name="Subtitle 2"/>
          <p:cNvSpPr>
            <a:spLocks noGrp="1"/>
          </p:cNvSpPr>
          <p:nvPr>
            <p:ph type="subTitle" idx="1"/>
          </p:nvPr>
        </p:nvSpPr>
        <p:spPr bwMode="gray">
          <a:xfrm>
            <a:off x="377992" y="5864231"/>
            <a:ext cx="4194008" cy="505645"/>
          </a:xfrm>
          <a:prstGeom prst="rect">
            <a:avLst/>
          </a:prstGeom>
        </p:spPr>
        <p:txBody>
          <a:bodyPr lIns="0" tIns="0" rIns="0" bIns="0" anchor="b" anchorCtr="0">
            <a:noAutofit/>
          </a:bodyPr>
          <a:lstStyle>
            <a:lvl1pPr marL="0" indent="0" algn="l">
              <a:lnSpc>
                <a:spcPct val="100000"/>
              </a:lnSpc>
              <a:spcAft>
                <a:spcPts val="0"/>
              </a:spcAft>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endParaRPr lang="en-US" noProof="0" dirty="0"/>
          </a:p>
        </p:txBody>
      </p:sp>
      <p:sp>
        <p:nvSpPr>
          <p:cNvPr id="5" name="Text Placeholder 4"/>
          <p:cNvSpPr>
            <a:spLocks noGrp="1"/>
          </p:cNvSpPr>
          <p:nvPr>
            <p:ph type="body" sz="quarter" idx="10"/>
          </p:nvPr>
        </p:nvSpPr>
        <p:spPr>
          <a:xfrm>
            <a:off x="376239" y="6381750"/>
            <a:ext cx="4195762" cy="298450"/>
          </a:xfrm>
          <a:prstGeom prst="rect">
            <a:avLst/>
          </a:prstGeom>
        </p:spPr>
        <p:txBody>
          <a:bodyPr/>
          <a:lstStyle>
            <a:lvl1pPr>
              <a:spcAft>
                <a:spcPts val="0"/>
              </a:spcAft>
              <a:defRPr sz="1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grpSp>
        <p:nvGrpSpPr>
          <p:cNvPr id="21" name="Group 20"/>
          <p:cNvGrpSpPr/>
          <p:nvPr userDrawn="1"/>
        </p:nvGrpSpPr>
        <p:grpSpPr>
          <a:xfrm>
            <a:off x="377991" y="378000"/>
            <a:ext cx="1620000" cy="307976"/>
            <a:chOff x="398463" y="404813"/>
            <a:chExt cx="1627187" cy="307976"/>
          </a:xfrm>
          <a:solidFill>
            <a:schemeClr val="bg1"/>
          </a:solidFill>
        </p:grpSpPr>
        <p:sp>
          <p:nvSpPr>
            <p:cNvPr id="11" name="Oval 5"/>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2"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3" name="Rectangle 7"/>
            <p:cNvSpPr>
              <a:spLocks noChangeArrowheads="1"/>
            </p:cNvSpPr>
            <p:nvPr userDrawn="1"/>
          </p:nvSpPr>
          <p:spPr bwMode="auto">
            <a:xfrm>
              <a:off x="906463" y="404813"/>
              <a:ext cx="74612" cy="303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4"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5" name="Rectangle 9"/>
            <p:cNvSpPr>
              <a:spLocks noChangeArrowheads="1"/>
            </p:cNvSpPr>
            <p:nvPr userDrawn="1"/>
          </p:nvSpPr>
          <p:spPr bwMode="auto">
            <a:xfrm>
              <a:off x="1257300" y="482601"/>
              <a:ext cx="74612" cy="2254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6" name="Rectangle 10"/>
            <p:cNvSpPr>
              <a:spLocks noChangeArrowheads="1"/>
            </p:cNvSpPr>
            <p:nvPr userDrawn="1"/>
          </p:nvSpPr>
          <p:spPr bwMode="auto">
            <a:xfrm>
              <a:off x="1257300" y="404813"/>
              <a:ext cx="74612" cy="50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7"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8"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9"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20"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grpSp>
    </p:spTree>
    <p:extLst>
      <p:ext uri="{BB962C8B-B14F-4D97-AF65-F5344CB8AC3E}">
        <p14:creationId xmlns:p14="http://schemas.microsoft.com/office/powerpoint/2010/main" val="3142224906"/>
      </p:ext>
    </p:extLst>
  </p:cSld>
  <p:clrMapOvr>
    <a:overrideClrMapping bg1="lt1" tx1="dk1" bg2="lt2" tx2="dk2" accent1="accent1" accent2="accent2" accent3="accent3" accent4="accent4" accent5="accent5" accent6="accent6" hlink="hlink" folHlink="folHlink"/>
  </p:clrMapOvr>
  <p:transition>
    <p:fade/>
  </p:transition>
  <p:extLst mod="1">
    <p:ext uri="{DCECCB84-F9BA-43D5-87BE-67443E8EF086}">
      <p15:sldGuideLst xmlns:p15="http://schemas.microsoft.com/office/powerpoint/2012/main">
        <p15:guide id="1" orient="horz" pos="4088" userDrawn="1">
          <p15:clr>
            <a:srgbClr val="FBAE40"/>
          </p15:clr>
        </p15:guide>
      </p15:sldGuideLst>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1_Title Slide - Circle White">
    <p:bg bwMode="gray">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gray">
          <a:xfrm>
            <a:off x="2502000" y="1368000"/>
            <a:ext cx="4140000" cy="4140000"/>
          </a:xfrm>
          <a:prstGeom prst="ellipse">
            <a:avLst/>
          </a:prstGeom>
          <a:ln w="25400">
            <a:solidFill>
              <a:schemeClr val="accent1"/>
            </a:solidFill>
          </a:ln>
        </p:spPr>
        <p:txBody>
          <a:bodyPr lIns="108000" tIns="108000" rIns="108000" bIns="108000" anchor="ctr" anchorCtr="0">
            <a:normAutofit/>
          </a:bodyPr>
          <a:lstStyle>
            <a:lvl1pPr algn="ctr">
              <a:lnSpc>
                <a:spcPts val="4200"/>
              </a:lnSpc>
              <a:defRPr sz="3600" b="0">
                <a:solidFill>
                  <a:schemeClr val="tx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3" name="Subtitle 2"/>
          <p:cNvSpPr>
            <a:spLocks noGrp="1"/>
          </p:cNvSpPr>
          <p:nvPr>
            <p:ph type="subTitle" idx="1"/>
          </p:nvPr>
        </p:nvSpPr>
        <p:spPr bwMode="gray">
          <a:xfrm>
            <a:off x="376238" y="5864231"/>
            <a:ext cx="4195761" cy="505645"/>
          </a:xfrm>
          <a:prstGeom prst="rect">
            <a:avLst/>
          </a:prstGeom>
        </p:spPr>
        <p:txBody>
          <a:bodyPr lIns="0" tIns="0" rIns="0" bIns="0" anchor="b" anchorCtr="0">
            <a:noAutofit/>
          </a:bodyPr>
          <a:lstStyle>
            <a:lvl1pPr marL="0" indent="0" algn="l">
              <a:lnSpc>
                <a:spcPct val="100000"/>
              </a:lnSpc>
              <a:spcAft>
                <a:spcPts val="0"/>
              </a:spcAft>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endParaRPr lang="en-US" noProof="0" dirty="0"/>
          </a:p>
        </p:txBody>
      </p:sp>
      <p:sp>
        <p:nvSpPr>
          <p:cNvPr id="5" name="Text Placeholder 4"/>
          <p:cNvSpPr>
            <a:spLocks noGrp="1"/>
          </p:cNvSpPr>
          <p:nvPr>
            <p:ph type="body" sz="quarter" idx="10"/>
          </p:nvPr>
        </p:nvSpPr>
        <p:spPr>
          <a:xfrm>
            <a:off x="376239" y="6381750"/>
            <a:ext cx="4195762" cy="298450"/>
          </a:xfrm>
          <a:prstGeom prst="rect">
            <a:avLst/>
          </a:prstGeom>
        </p:spPr>
        <p:txBody>
          <a:bodyPr/>
          <a:lstStyle>
            <a:lvl1pPr>
              <a:spcAft>
                <a:spcPts val="0"/>
              </a:spcAft>
              <a:defRPr sz="100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grpSp>
        <p:nvGrpSpPr>
          <p:cNvPr id="7" name="Group 6"/>
          <p:cNvGrpSpPr/>
          <p:nvPr userDrawn="1"/>
        </p:nvGrpSpPr>
        <p:grpSpPr>
          <a:xfrm>
            <a:off x="377991" y="378000"/>
            <a:ext cx="1620000" cy="307976"/>
            <a:chOff x="398463" y="404813"/>
            <a:chExt cx="1627187" cy="307976"/>
          </a:xfrm>
          <a:solidFill>
            <a:schemeClr val="tx1"/>
          </a:solidFill>
        </p:grpSpPr>
        <p:sp>
          <p:nvSpPr>
            <p:cNvPr id="8" name="Oval 5"/>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0"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1" name="Rectangle 7"/>
            <p:cNvSpPr>
              <a:spLocks noChangeArrowheads="1"/>
            </p:cNvSpPr>
            <p:nvPr userDrawn="1"/>
          </p:nvSpPr>
          <p:spPr bwMode="auto">
            <a:xfrm>
              <a:off x="906463" y="404813"/>
              <a:ext cx="74612" cy="303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2"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3" name="Rectangle 9"/>
            <p:cNvSpPr>
              <a:spLocks noChangeArrowheads="1"/>
            </p:cNvSpPr>
            <p:nvPr userDrawn="1"/>
          </p:nvSpPr>
          <p:spPr bwMode="auto">
            <a:xfrm>
              <a:off x="1257300" y="482601"/>
              <a:ext cx="74612" cy="2254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4" name="Rectangle 10"/>
            <p:cNvSpPr>
              <a:spLocks noChangeArrowheads="1"/>
            </p:cNvSpPr>
            <p:nvPr userDrawn="1"/>
          </p:nvSpPr>
          <p:spPr bwMode="auto">
            <a:xfrm>
              <a:off x="1257300" y="404813"/>
              <a:ext cx="74612" cy="50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5"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6"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7"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8"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grpSp>
    </p:spTree>
    <p:extLst>
      <p:ext uri="{BB962C8B-B14F-4D97-AF65-F5344CB8AC3E}">
        <p14:creationId xmlns:p14="http://schemas.microsoft.com/office/powerpoint/2010/main" val="2147769890"/>
      </p:ext>
    </p:extLst>
  </p:cSld>
  <p:clrMapOvr>
    <a:masterClrMapping/>
  </p:clrMapOvr>
  <p:transition>
    <p:fade/>
  </p:transition>
  <p:extLst mod="1">
    <p:ext uri="{DCECCB84-F9BA-43D5-87BE-67443E8EF086}">
      <p15:sldGuideLst xmlns:p15="http://schemas.microsoft.com/office/powerpoint/2012/main">
        <p15:guide id="1" orient="horz" pos="4088" userDrawn="1">
          <p15:clr>
            <a:srgbClr val="FBAE40"/>
          </p15:clr>
        </p15:guide>
      </p15:sldGuideLst>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1_Divider - Deloitte green">
    <p:bg bwMode="gray">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376238" y="1705671"/>
            <a:ext cx="7905750"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3" name="Text Placeholder 2"/>
          <p:cNvSpPr>
            <a:spLocks noGrp="1"/>
          </p:cNvSpPr>
          <p:nvPr>
            <p:ph type="body" idx="1"/>
          </p:nvPr>
        </p:nvSpPr>
        <p:spPr bwMode="gray">
          <a:xfrm>
            <a:off x="376238" y="3429000"/>
            <a:ext cx="7905750" cy="1566532"/>
          </a:xfrm>
        </p:spPr>
        <p:txBody>
          <a:bodyPr lIns="0" tIns="0" rIns="0" bIns="0">
            <a:noAutofit/>
          </a:bodyPr>
          <a:lstStyle>
            <a:lvl1pPr marL="0" indent="0">
              <a:lnSpc>
                <a:spcPct val="95000"/>
              </a:lnSpc>
              <a:spcAft>
                <a:spcPts val="0"/>
              </a:spcAft>
              <a:buNone/>
              <a:defRPr sz="385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
        <p:nvSpPr>
          <p:cNvPr id="5" name="CaseCode"/>
          <p:cNvSpPr txBox="1"/>
          <p:nvPr userDrawn="1"/>
        </p:nvSpPr>
        <p:spPr>
          <a:xfrm>
            <a:off x="4751388" y="6476998"/>
            <a:ext cx="3672420" cy="200054"/>
          </a:xfrm>
          <a:prstGeom prst="rect">
            <a:avLst/>
          </a:prstGeom>
          <a:noFill/>
        </p:spPr>
        <p:txBody>
          <a:bodyPr wrap="square" lIns="0" tIns="0" rIns="0" bIns="0" rtlCol="0">
            <a:spAutoFit/>
          </a:bodyPr>
          <a:lstStyle/>
          <a:p>
            <a:pPr algn="r">
              <a:buSzPct val="100000"/>
              <a:buFont typeface="Arial"/>
              <a:buNone/>
            </a:pPr>
            <a:r>
              <a:rPr lang="en-US" sz="650">
                <a:solidFill>
                  <a:prstClr val="white"/>
                </a:solidFill>
              </a:rPr>
              <a:t>Offer Review and Salary Negotiation</a:t>
            </a:r>
            <a:endParaRPr lang="en-US" sz="650" dirty="0">
              <a:solidFill>
                <a:prstClr val="white"/>
              </a:solidFill>
            </a:endParaRPr>
          </a:p>
        </p:txBody>
      </p:sp>
      <p:sp>
        <p:nvSpPr>
          <p:cNvPr id="7" name="Copyright"/>
          <p:cNvSpPr txBox="1"/>
          <p:nvPr userDrawn="1"/>
        </p:nvSpPr>
        <p:spPr>
          <a:xfrm>
            <a:off x="376236" y="6477001"/>
            <a:ext cx="4016376" cy="100027"/>
          </a:xfrm>
          <a:prstGeom prst="rect">
            <a:avLst/>
          </a:prstGeom>
          <a:noFill/>
        </p:spPr>
        <p:txBody>
          <a:bodyPr wrap="square" lIns="0" tIns="0" rIns="0" bIns="0" rtlCol="0">
            <a:spAutoFit/>
          </a:bodyPr>
          <a:lstStyle/>
          <a:p>
            <a:pPr>
              <a:spcBef>
                <a:spcPts val="600"/>
              </a:spcBef>
              <a:buSzPct val="100000"/>
              <a:buFont typeface="Arial"/>
              <a:buNone/>
            </a:pPr>
            <a:r>
              <a:rPr lang="en-US" sz="650" dirty="0">
                <a:solidFill>
                  <a:prstClr val="white"/>
                </a:solidFill>
              </a:rPr>
              <a:t>Copyright © 2018 Deloitte Development LLC. All rights reserved.</a:t>
            </a:r>
          </a:p>
        </p:txBody>
      </p:sp>
      <p:sp>
        <p:nvSpPr>
          <p:cNvPr id="8" name="TextBox 7"/>
          <p:cNvSpPr txBox="1"/>
          <p:nvPr userDrawn="1"/>
        </p:nvSpPr>
        <p:spPr>
          <a:xfrm>
            <a:off x="8536783" y="6477002"/>
            <a:ext cx="230981" cy="100027"/>
          </a:xfrm>
          <a:prstGeom prst="rect">
            <a:avLst/>
          </a:prstGeom>
          <a:noFill/>
        </p:spPr>
        <p:txBody>
          <a:bodyPr wrap="square" lIns="0" tIns="0" rIns="0" bIns="0" rtlCol="0">
            <a:spAutoFit/>
          </a:bodyPr>
          <a:lstStyle/>
          <a:p>
            <a:pPr algn="r">
              <a:spcBef>
                <a:spcPts val="600"/>
              </a:spcBef>
              <a:buSzPct val="100000"/>
              <a:buFont typeface="Arial"/>
              <a:buNone/>
            </a:pPr>
            <a:fld id="{C58DF478-B544-4ED8-9ED4-6A2648E2D233}" type="slidenum">
              <a:rPr lang="en-US" sz="650">
                <a:solidFill>
                  <a:prstClr val="white"/>
                </a:solidFill>
              </a:rPr>
              <a:pPr algn="r">
                <a:spcBef>
                  <a:spcPts val="600"/>
                </a:spcBef>
                <a:buSzPct val="100000"/>
                <a:buFont typeface="Arial"/>
                <a:buNone/>
              </a:pPr>
              <a:t>‹#›</a:t>
            </a:fld>
            <a:endParaRPr lang="en-US" sz="650" dirty="0">
              <a:solidFill>
                <a:prstClr val="white"/>
              </a:solidFill>
            </a:endParaRPr>
          </a:p>
        </p:txBody>
      </p:sp>
    </p:spTree>
    <p:extLst>
      <p:ext uri="{BB962C8B-B14F-4D97-AF65-F5344CB8AC3E}">
        <p14:creationId xmlns:p14="http://schemas.microsoft.com/office/powerpoint/2010/main" val="887321527"/>
      </p:ext>
    </p:extLst>
  </p:cSld>
  <p:clrMapOvr>
    <a:masterClrMapping/>
  </p:clrMapOvr>
  <p:transition>
    <p:fade/>
  </p:transition>
  <p:extLst mod="1">
    <p:ext uri="{DCECCB84-F9BA-43D5-87BE-67443E8EF086}">
      <p15:sldGuideLst xmlns:p15="http://schemas.microsoft.com/office/powerpoint/2012/main">
        <p15:guide id="1" orient="horz" pos="2160" userDrawn="1">
          <p15:clr>
            <a:srgbClr val="FBAE40"/>
          </p15:clr>
        </p15:guide>
      </p15:sldGuideLst>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1_Divider - Deloitte dark green">
    <p:bg bwMode="gray">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376238" y="1705671"/>
            <a:ext cx="7905750"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3" name="Text Placeholder 2"/>
          <p:cNvSpPr>
            <a:spLocks noGrp="1"/>
          </p:cNvSpPr>
          <p:nvPr>
            <p:ph type="body" idx="1"/>
          </p:nvPr>
        </p:nvSpPr>
        <p:spPr bwMode="gray">
          <a:xfrm>
            <a:off x="376239" y="3429000"/>
            <a:ext cx="7908050" cy="1566532"/>
          </a:xfrm>
        </p:spPr>
        <p:txBody>
          <a:bodyPr lIns="0" tIns="0" rIns="0" bIns="0">
            <a:noAutofit/>
          </a:bodyPr>
          <a:lstStyle>
            <a:lvl1pPr marL="0" indent="0">
              <a:lnSpc>
                <a:spcPct val="95000"/>
              </a:lnSpc>
              <a:spcAft>
                <a:spcPts val="0"/>
              </a:spcAft>
              <a:buNone/>
              <a:defRPr sz="385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
        <p:nvSpPr>
          <p:cNvPr id="13" name="CaseCode"/>
          <p:cNvSpPr txBox="1"/>
          <p:nvPr userDrawn="1"/>
        </p:nvSpPr>
        <p:spPr>
          <a:xfrm>
            <a:off x="4751388" y="6476998"/>
            <a:ext cx="3672420" cy="200054"/>
          </a:xfrm>
          <a:prstGeom prst="rect">
            <a:avLst/>
          </a:prstGeom>
          <a:noFill/>
        </p:spPr>
        <p:txBody>
          <a:bodyPr wrap="square" lIns="0" tIns="0" rIns="0" bIns="0" rtlCol="0">
            <a:spAutoFit/>
          </a:bodyPr>
          <a:lstStyle/>
          <a:p>
            <a:pPr algn="r">
              <a:buSzPct val="100000"/>
              <a:buFont typeface="Arial"/>
              <a:buNone/>
            </a:pPr>
            <a:r>
              <a:rPr lang="en-US" sz="650">
                <a:solidFill>
                  <a:prstClr val="white"/>
                </a:solidFill>
              </a:rPr>
              <a:t>Offer Review and Salary Negotiation</a:t>
            </a:r>
            <a:endParaRPr lang="en-US" sz="650" dirty="0">
              <a:solidFill>
                <a:prstClr val="white"/>
              </a:solidFill>
            </a:endParaRPr>
          </a:p>
        </p:txBody>
      </p:sp>
      <p:sp>
        <p:nvSpPr>
          <p:cNvPr id="14" name="Copyright"/>
          <p:cNvSpPr txBox="1"/>
          <p:nvPr userDrawn="1"/>
        </p:nvSpPr>
        <p:spPr>
          <a:xfrm>
            <a:off x="376236" y="6477001"/>
            <a:ext cx="4016376" cy="100027"/>
          </a:xfrm>
          <a:prstGeom prst="rect">
            <a:avLst/>
          </a:prstGeom>
          <a:noFill/>
        </p:spPr>
        <p:txBody>
          <a:bodyPr wrap="square" lIns="0" tIns="0" rIns="0" bIns="0" rtlCol="0">
            <a:spAutoFit/>
          </a:bodyPr>
          <a:lstStyle/>
          <a:p>
            <a:pPr>
              <a:spcBef>
                <a:spcPts val="600"/>
              </a:spcBef>
              <a:buSzPct val="100000"/>
              <a:buFont typeface="Arial"/>
              <a:buNone/>
            </a:pPr>
            <a:r>
              <a:rPr lang="en-US" sz="650" dirty="0">
                <a:solidFill>
                  <a:prstClr val="white"/>
                </a:solidFill>
              </a:rPr>
              <a:t>Copyright © 2016 Deloitte Development LLC. All rights reserved.</a:t>
            </a:r>
          </a:p>
        </p:txBody>
      </p:sp>
      <p:sp>
        <p:nvSpPr>
          <p:cNvPr id="15" name="TextBox 14"/>
          <p:cNvSpPr txBox="1"/>
          <p:nvPr userDrawn="1"/>
        </p:nvSpPr>
        <p:spPr>
          <a:xfrm>
            <a:off x="8536783" y="6477002"/>
            <a:ext cx="230981" cy="100027"/>
          </a:xfrm>
          <a:prstGeom prst="rect">
            <a:avLst/>
          </a:prstGeom>
          <a:noFill/>
        </p:spPr>
        <p:txBody>
          <a:bodyPr wrap="square" lIns="0" tIns="0" rIns="0" bIns="0" rtlCol="0">
            <a:spAutoFit/>
          </a:bodyPr>
          <a:lstStyle/>
          <a:p>
            <a:pPr algn="r">
              <a:spcBef>
                <a:spcPts val="600"/>
              </a:spcBef>
              <a:buSzPct val="100000"/>
              <a:buFont typeface="Arial"/>
              <a:buNone/>
            </a:pPr>
            <a:fld id="{C58DF478-B544-4ED8-9ED4-6A2648E2D233}" type="slidenum">
              <a:rPr lang="en-US" sz="650">
                <a:solidFill>
                  <a:prstClr val="white"/>
                </a:solidFill>
              </a:rPr>
              <a:pPr algn="r">
                <a:spcBef>
                  <a:spcPts val="600"/>
                </a:spcBef>
                <a:buSzPct val="100000"/>
                <a:buFont typeface="Arial"/>
                <a:buNone/>
              </a:pPr>
              <a:t>‹#›</a:t>
            </a:fld>
            <a:endParaRPr lang="en-US" sz="650" dirty="0">
              <a:solidFill>
                <a:prstClr val="white"/>
              </a:solidFill>
            </a:endParaRPr>
          </a:p>
        </p:txBody>
      </p:sp>
    </p:spTree>
    <p:extLst>
      <p:ext uri="{BB962C8B-B14F-4D97-AF65-F5344CB8AC3E}">
        <p14:creationId xmlns:p14="http://schemas.microsoft.com/office/powerpoint/2010/main" val="2359848201"/>
      </p:ext>
    </p:extLst>
  </p:cSld>
  <p:clrMapOvr>
    <a:masterClrMapping/>
  </p:clrMapOvr>
  <p:transition>
    <p:fade/>
  </p:transition>
  <p:extLst mod="1">
    <p:ext uri="{DCECCB84-F9BA-43D5-87BE-67443E8EF086}">
      <p15:sldGuideLst xmlns:p15="http://schemas.microsoft.com/office/powerpoint/2012/main">
        <p15:guide id="1" orient="horz" pos="2160" userDrawn="1">
          <p15:clr>
            <a:srgbClr val="FBAE40"/>
          </p15:clr>
        </p15:guide>
      </p15:sldGuideLst>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1_Divider - Deloitte blue">
    <p:bg bwMode="gray">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376238" y="1705671"/>
            <a:ext cx="7905750"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3" name="Text Placeholder 2"/>
          <p:cNvSpPr>
            <a:spLocks noGrp="1"/>
          </p:cNvSpPr>
          <p:nvPr>
            <p:ph type="body" idx="1"/>
          </p:nvPr>
        </p:nvSpPr>
        <p:spPr bwMode="gray">
          <a:xfrm>
            <a:off x="376238" y="3429000"/>
            <a:ext cx="7905750" cy="1566532"/>
          </a:xfrm>
        </p:spPr>
        <p:txBody>
          <a:bodyPr lIns="0" tIns="0" rIns="0" bIns="0">
            <a:noAutofit/>
          </a:bodyPr>
          <a:lstStyle>
            <a:lvl1pPr marL="0" indent="0">
              <a:lnSpc>
                <a:spcPct val="95000"/>
              </a:lnSpc>
              <a:spcAft>
                <a:spcPts val="0"/>
              </a:spcAft>
              <a:buNone/>
              <a:defRPr sz="385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
        <p:nvSpPr>
          <p:cNvPr id="10" name="CaseCode"/>
          <p:cNvSpPr txBox="1"/>
          <p:nvPr userDrawn="1"/>
        </p:nvSpPr>
        <p:spPr>
          <a:xfrm>
            <a:off x="4751388" y="6476998"/>
            <a:ext cx="3672420" cy="200054"/>
          </a:xfrm>
          <a:prstGeom prst="rect">
            <a:avLst/>
          </a:prstGeom>
          <a:noFill/>
        </p:spPr>
        <p:txBody>
          <a:bodyPr wrap="square" lIns="0" tIns="0" rIns="0" bIns="0" rtlCol="0">
            <a:spAutoFit/>
          </a:bodyPr>
          <a:lstStyle/>
          <a:p>
            <a:pPr algn="r">
              <a:buSzPct val="100000"/>
              <a:buFont typeface="Arial"/>
              <a:buNone/>
            </a:pPr>
            <a:r>
              <a:rPr lang="en-US" sz="650">
                <a:solidFill>
                  <a:prstClr val="white"/>
                </a:solidFill>
              </a:rPr>
              <a:t>Offer Review and Salary Negotiation</a:t>
            </a:r>
            <a:endParaRPr lang="en-US" sz="650" dirty="0">
              <a:solidFill>
                <a:prstClr val="white"/>
              </a:solidFill>
            </a:endParaRPr>
          </a:p>
        </p:txBody>
      </p:sp>
      <p:sp>
        <p:nvSpPr>
          <p:cNvPr id="11" name="Copyright"/>
          <p:cNvSpPr txBox="1"/>
          <p:nvPr userDrawn="1"/>
        </p:nvSpPr>
        <p:spPr>
          <a:xfrm>
            <a:off x="376236" y="6477001"/>
            <a:ext cx="4016376" cy="100027"/>
          </a:xfrm>
          <a:prstGeom prst="rect">
            <a:avLst/>
          </a:prstGeom>
          <a:noFill/>
        </p:spPr>
        <p:txBody>
          <a:bodyPr wrap="square" lIns="0" tIns="0" rIns="0" bIns="0" rtlCol="0">
            <a:spAutoFit/>
          </a:bodyPr>
          <a:lstStyle/>
          <a:p>
            <a:pPr>
              <a:spcBef>
                <a:spcPts val="600"/>
              </a:spcBef>
              <a:buSzPct val="100000"/>
              <a:buFont typeface="Arial"/>
              <a:buNone/>
            </a:pPr>
            <a:r>
              <a:rPr lang="en-US" sz="650" dirty="0">
                <a:solidFill>
                  <a:prstClr val="white"/>
                </a:solidFill>
              </a:rPr>
              <a:t>Copyright © 2016 Deloitte Development LLC. All rights reserved.</a:t>
            </a:r>
          </a:p>
        </p:txBody>
      </p:sp>
      <p:sp>
        <p:nvSpPr>
          <p:cNvPr id="12" name="TextBox 11"/>
          <p:cNvSpPr txBox="1"/>
          <p:nvPr userDrawn="1"/>
        </p:nvSpPr>
        <p:spPr>
          <a:xfrm>
            <a:off x="8536783" y="6477002"/>
            <a:ext cx="230981" cy="100027"/>
          </a:xfrm>
          <a:prstGeom prst="rect">
            <a:avLst/>
          </a:prstGeom>
          <a:noFill/>
        </p:spPr>
        <p:txBody>
          <a:bodyPr wrap="square" lIns="0" tIns="0" rIns="0" bIns="0" rtlCol="0">
            <a:spAutoFit/>
          </a:bodyPr>
          <a:lstStyle/>
          <a:p>
            <a:pPr algn="r">
              <a:spcBef>
                <a:spcPts val="600"/>
              </a:spcBef>
              <a:buSzPct val="100000"/>
              <a:buFont typeface="Arial"/>
              <a:buNone/>
            </a:pPr>
            <a:fld id="{C58DF478-B544-4ED8-9ED4-6A2648E2D233}" type="slidenum">
              <a:rPr lang="en-US" sz="650">
                <a:solidFill>
                  <a:prstClr val="white"/>
                </a:solidFill>
              </a:rPr>
              <a:pPr algn="r">
                <a:spcBef>
                  <a:spcPts val="600"/>
                </a:spcBef>
                <a:buSzPct val="100000"/>
                <a:buFont typeface="Arial"/>
                <a:buNone/>
              </a:pPr>
              <a:t>‹#›</a:t>
            </a:fld>
            <a:endParaRPr lang="en-US" sz="650" dirty="0">
              <a:solidFill>
                <a:prstClr val="white"/>
              </a:solidFill>
            </a:endParaRPr>
          </a:p>
        </p:txBody>
      </p:sp>
    </p:spTree>
    <p:extLst>
      <p:ext uri="{BB962C8B-B14F-4D97-AF65-F5344CB8AC3E}">
        <p14:creationId xmlns:p14="http://schemas.microsoft.com/office/powerpoint/2010/main" val="1587366788"/>
      </p:ext>
    </p:extLst>
  </p:cSld>
  <p:clrMapOvr>
    <a:masterClrMapping/>
  </p:clrMapOvr>
  <p:transition>
    <p:fade/>
  </p:transition>
  <p:extLst mod="1">
    <p:ext uri="{DCECCB84-F9BA-43D5-87BE-67443E8EF086}">
      <p15:sldGuideLst xmlns:p15="http://schemas.microsoft.com/office/powerpoint/2012/main">
        <p15:guide id="1" orient="horz" pos="2160" userDrawn="1">
          <p15:clr>
            <a:srgbClr val="FBAE40"/>
          </p15:clr>
        </p15:guide>
      </p15:sldGuideLst>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1_Divider - Deloitte dark blue">
    <p:bg bwMode="gray">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376238" y="1705671"/>
            <a:ext cx="7905750"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3" name="Text Placeholder 2"/>
          <p:cNvSpPr>
            <a:spLocks noGrp="1"/>
          </p:cNvSpPr>
          <p:nvPr>
            <p:ph type="body" idx="1"/>
          </p:nvPr>
        </p:nvSpPr>
        <p:spPr bwMode="gray">
          <a:xfrm>
            <a:off x="376238" y="3429000"/>
            <a:ext cx="7905750" cy="1566532"/>
          </a:xfrm>
        </p:spPr>
        <p:txBody>
          <a:bodyPr lIns="0" tIns="0" rIns="0" bIns="0">
            <a:noAutofit/>
          </a:bodyPr>
          <a:lstStyle>
            <a:lvl1pPr marL="0" indent="0">
              <a:lnSpc>
                <a:spcPct val="95000"/>
              </a:lnSpc>
              <a:spcAft>
                <a:spcPts val="0"/>
              </a:spcAft>
              <a:buNone/>
              <a:defRPr sz="385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
        <p:nvSpPr>
          <p:cNvPr id="10" name="CaseCode"/>
          <p:cNvSpPr txBox="1"/>
          <p:nvPr userDrawn="1"/>
        </p:nvSpPr>
        <p:spPr>
          <a:xfrm>
            <a:off x="4751388" y="6476998"/>
            <a:ext cx="3672420" cy="200054"/>
          </a:xfrm>
          <a:prstGeom prst="rect">
            <a:avLst/>
          </a:prstGeom>
          <a:noFill/>
        </p:spPr>
        <p:txBody>
          <a:bodyPr wrap="square" lIns="0" tIns="0" rIns="0" bIns="0" rtlCol="0">
            <a:spAutoFit/>
          </a:bodyPr>
          <a:lstStyle/>
          <a:p>
            <a:pPr algn="r">
              <a:buSzPct val="100000"/>
              <a:buFont typeface="Arial"/>
              <a:buNone/>
            </a:pPr>
            <a:r>
              <a:rPr lang="en-US" sz="650">
                <a:solidFill>
                  <a:prstClr val="white"/>
                </a:solidFill>
              </a:rPr>
              <a:t>Offer Review and Salary Negotiation</a:t>
            </a:r>
            <a:endParaRPr lang="en-US" sz="650" dirty="0">
              <a:solidFill>
                <a:prstClr val="white"/>
              </a:solidFill>
            </a:endParaRPr>
          </a:p>
        </p:txBody>
      </p:sp>
      <p:sp>
        <p:nvSpPr>
          <p:cNvPr id="11" name="Copyright"/>
          <p:cNvSpPr txBox="1"/>
          <p:nvPr userDrawn="1"/>
        </p:nvSpPr>
        <p:spPr>
          <a:xfrm>
            <a:off x="376236" y="6477001"/>
            <a:ext cx="4016376" cy="100027"/>
          </a:xfrm>
          <a:prstGeom prst="rect">
            <a:avLst/>
          </a:prstGeom>
          <a:noFill/>
        </p:spPr>
        <p:txBody>
          <a:bodyPr wrap="square" lIns="0" tIns="0" rIns="0" bIns="0" rtlCol="0">
            <a:spAutoFit/>
          </a:bodyPr>
          <a:lstStyle/>
          <a:p>
            <a:pPr>
              <a:spcBef>
                <a:spcPts val="600"/>
              </a:spcBef>
              <a:buSzPct val="100000"/>
              <a:buFont typeface="Arial"/>
              <a:buNone/>
            </a:pPr>
            <a:r>
              <a:rPr lang="en-US" sz="650" dirty="0">
                <a:solidFill>
                  <a:prstClr val="white"/>
                </a:solidFill>
              </a:rPr>
              <a:t>Copyright © 2016 Deloitte Development LLC. All rights reserved.</a:t>
            </a:r>
          </a:p>
        </p:txBody>
      </p:sp>
      <p:sp>
        <p:nvSpPr>
          <p:cNvPr id="12" name="TextBox 11"/>
          <p:cNvSpPr txBox="1"/>
          <p:nvPr userDrawn="1"/>
        </p:nvSpPr>
        <p:spPr>
          <a:xfrm>
            <a:off x="8536783" y="6477002"/>
            <a:ext cx="230981" cy="100027"/>
          </a:xfrm>
          <a:prstGeom prst="rect">
            <a:avLst/>
          </a:prstGeom>
          <a:noFill/>
        </p:spPr>
        <p:txBody>
          <a:bodyPr wrap="square" lIns="0" tIns="0" rIns="0" bIns="0" rtlCol="0">
            <a:spAutoFit/>
          </a:bodyPr>
          <a:lstStyle/>
          <a:p>
            <a:pPr algn="r">
              <a:spcBef>
                <a:spcPts val="600"/>
              </a:spcBef>
              <a:buSzPct val="100000"/>
              <a:buFont typeface="Arial"/>
              <a:buNone/>
            </a:pPr>
            <a:fld id="{C58DF478-B544-4ED8-9ED4-6A2648E2D233}" type="slidenum">
              <a:rPr lang="en-US" sz="650">
                <a:solidFill>
                  <a:prstClr val="white"/>
                </a:solidFill>
              </a:rPr>
              <a:pPr algn="r">
                <a:spcBef>
                  <a:spcPts val="600"/>
                </a:spcBef>
                <a:buSzPct val="100000"/>
                <a:buFont typeface="Arial"/>
                <a:buNone/>
              </a:pPr>
              <a:t>‹#›</a:t>
            </a:fld>
            <a:endParaRPr lang="en-US" sz="650" dirty="0">
              <a:solidFill>
                <a:prstClr val="white"/>
              </a:solidFill>
            </a:endParaRPr>
          </a:p>
        </p:txBody>
      </p:sp>
    </p:spTree>
    <p:extLst>
      <p:ext uri="{BB962C8B-B14F-4D97-AF65-F5344CB8AC3E}">
        <p14:creationId xmlns:p14="http://schemas.microsoft.com/office/powerpoint/2010/main" val="3903401131"/>
      </p:ext>
    </p:extLst>
  </p:cSld>
  <p:clrMapOvr>
    <a:masterClrMapping/>
  </p:clrMapOvr>
  <p:transition>
    <p:fade/>
  </p:transition>
  <p:extLst mod="1">
    <p:ext uri="{DCECCB84-F9BA-43D5-87BE-67443E8EF086}">
      <p15:sldGuideLst xmlns:p15="http://schemas.microsoft.com/office/powerpoint/2012/main">
        <p15:guide id="1" orient="horz" pos="2160" userDrawn="1">
          <p15:clr>
            <a:srgbClr val="FBAE40"/>
          </p15:clr>
        </p15:guide>
      </p15:sldGuideLst>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1_Divider - Deloitte black">
    <p:bg bwMode="gray">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376238" y="1705671"/>
            <a:ext cx="7905750"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3" name="Text Placeholder 2"/>
          <p:cNvSpPr>
            <a:spLocks noGrp="1"/>
          </p:cNvSpPr>
          <p:nvPr>
            <p:ph type="body" idx="1"/>
          </p:nvPr>
        </p:nvSpPr>
        <p:spPr bwMode="gray">
          <a:xfrm>
            <a:off x="376238" y="3429000"/>
            <a:ext cx="7905750" cy="1566532"/>
          </a:xfrm>
        </p:spPr>
        <p:txBody>
          <a:bodyPr lIns="0" tIns="0" rIns="0" bIns="0">
            <a:noAutofit/>
          </a:bodyPr>
          <a:lstStyle>
            <a:lvl1pPr marL="0" indent="0">
              <a:lnSpc>
                <a:spcPct val="95000"/>
              </a:lnSpc>
              <a:spcAft>
                <a:spcPts val="0"/>
              </a:spcAft>
              <a:buNone/>
              <a:defRPr sz="385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
        <p:nvSpPr>
          <p:cNvPr id="10" name="CaseCode"/>
          <p:cNvSpPr txBox="1"/>
          <p:nvPr userDrawn="1"/>
        </p:nvSpPr>
        <p:spPr>
          <a:xfrm>
            <a:off x="4751388" y="6476998"/>
            <a:ext cx="3672420" cy="200054"/>
          </a:xfrm>
          <a:prstGeom prst="rect">
            <a:avLst/>
          </a:prstGeom>
          <a:noFill/>
        </p:spPr>
        <p:txBody>
          <a:bodyPr wrap="square" lIns="0" tIns="0" rIns="0" bIns="0" rtlCol="0">
            <a:spAutoFit/>
          </a:bodyPr>
          <a:lstStyle/>
          <a:p>
            <a:pPr algn="r">
              <a:buSzPct val="100000"/>
              <a:buFont typeface="Arial"/>
              <a:buNone/>
            </a:pPr>
            <a:r>
              <a:rPr lang="en-US" sz="650">
                <a:solidFill>
                  <a:prstClr val="white"/>
                </a:solidFill>
              </a:rPr>
              <a:t>Offer Review and Salary Negotiation</a:t>
            </a:r>
            <a:endParaRPr lang="en-US" sz="650" dirty="0">
              <a:solidFill>
                <a:prstClr val="white"/>
              </a:solidFill>
            </a:endParaRPr>
          </a:p>
        </p:txBody>
      </p:sp>
      <p:sp>
        <p:nvSpPr>
          <p:cNvPr id="11" name="Copyright"/>
          <p:cNvSpPr txBox="1"/>
          <p:nvPr userDrawn="1"/>
        </p:nvSpPr>
        <p:spPr>
          <a:xfrm>
            <a:off x="376236" y="6477001"/>
            <a:ext cx="4016376" cy="100027"/>
          </a:xfrm>
          <a:prstGeom prst="rect">
            <a:avLst/>
          </a:prstGeom>
          <a:noFill/>
        </p:spPr>
        <p:txBody>
          <a:bodyPr wrap="square" lIns="0" tIns="0" rIns="0" bIns="0" rtlCol="0">
            <a:spAutoFit/>
          </a:bodyPr>
          <a:lstStyle/>
          <a:p>
            <a:pPr>
              <a:spcBef>
                <a:spcPts val="600"/>
              </a:spcBef>
              <a:buSzPct val="100000"/>
              <a:buFont typeface="Arial"/>
              <a:buNone/>
            </a:pPr>
            <a:r>
              <a:rPr lang="en-US" sz="650" dirty="0">
                <a:solidFill>
                  <a:prstClr val="white"/>
                </a:solidFill>
              </a:rPr>
              <a:t>Copyright © 2016 Deloitte Development LLC. All rights reserved.</a:t>
            </a:r>
          </a:p>
        </p:txBody>
      </p:sp>
      <p:sp>
        <p:nvSpPr>
          <p:cNvPr id="12" name="TextBox 11"/>
          <p:cNvSpPr txBox="1"/>
          <p:nvPr userDrawn="1"/>
        </p:nvSpPr>
        <p:spPr>
          <a:xfrm>
            <a:off x="8536783" y="6477002"/>
            <a:ext cx="230981" cy="100027"/>
          </a:xfrm>
          <a:prstGeom prst="rect">
            <a:avLst/>
          </a:prstGeom>
          <a:noFill/>
        </p:spPr>
        <p:txBody>
          <a:bodyPr wrap="square" lIns="0" tIns="0" rIns="0" bIns="0" rtlCol="0">
            <a:spAutoFit/>
          </a:bodyPr>
          <a:lstStyle/>
          <a:p>
            <a:pPr algn="r">
              <a:spcBef>
                <a:spcPts val="600"/>
              </a:spcBef>
              <a:buSzPct val="100000"/>
              <a:buFont typeface="Arial"/>
              <a:buNone/>
            </a:pPr>
            <a:fld id="{C58DF478-B544-4ED8-9ED4-6A2648E2D233}" type="slidenum">
              <a:rPr lang="en-US" sz="650">
                <a:solidFill>
                  <a:prstClr val="white"/>
                </a:solidFill>
              </a:rPr>
              <a:pPr algn="r">
                <a:spcBef>
                  <a:spcPts val="600"/>
                </a:spcBef>
                <a:buSzPct val="100000"/>
                <a:buFont typeface="Arial"/>
                <a:buNone/>
              </a:pPr>
              <a:t>‹#›</a:t>
            </a:fld>
            <a:endParaRPr lang="en-US" sz="650" dirty="0">
              <a:solidFill>
                <a:prstClr val="white"/>
              </a:solidFill>
            </a:endParaRPr>
          </a:p>
        </p:txBody>
      </p:sp>
    </p:spTree>
    <p:extLst>
      <p:ext uri="{BB962C8B-B14F-4D97-AF65-F5344CB8AC3E}">
        <p14:creationId xmlns:p14="http://schemas.microsoft.com/office/powerpoint/2010/main" val="2882912118"/>
      </p:ext>
    </p:extLst>
  </p:cSld>
  <p:clrMapOvr>
    <a:masterClrMapping/>
  </p:clrMapOvr>
  <p:transition>
    <p:fade/>
  </p:transition>
  <p:extLst mod="1">
    <p:ext uri="{DCECCB84-F9BA-43D5-87BE-67443E8EF086}">
      <p15:sldGuideLst xmlns:p15="http://schemas.microsoft.com/office/powerpoint/2012/main">
        <p15:guide id="1" orient="horz" pos="216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Divider - Deloitte green">
    <p:bg bwMode="gray">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376238" y="1705671"/>
            <a:ext cx="7905750"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3" name="Text Placeholder 2"/>
          <p:cNvSpPr>
            <a:spLocks noGrp="1"/>
          </p:cNvSpPr>
          <p:nvPr>
            <p:ph type="body" idx="1"/>
          </p:nvPr>
        </p:nvSpPr>
        <p:spPr bwMode="gray">
          <a:xfrm>
            <a:off x="376238" y="3429000"/>
            <a:ext cx="7905750" cy="1566532"/>
          </a:xfrm>
        </p:spPr>
        <p:txBody>
          <a:bodyPr lIns="0" tIns="0" rIns="0" bIns="0">
            <a:noAutofit/>
          </a:bodyPr>
          <a:lstStyle>
            <a:lvl1pPr marL="0" indent="0">
              <a:lnSpc>
                <a:spcPct val="95000"/>
              </a:lnSpc>
              <a:spcAft>
                <a:spcPts val="0"/>
              </a:spcAft>
              <a:buNone/>
              <a:defRPr sz="385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
        <p:nvSpPr>
          <p:cNvPr id="7" name="TextBox 6"/>
          <p:cNvSpPr txBox="1"/>
          <p:nvPr userDrawn="1"/>
        </p:nvSpPr>
        <p:spPr>
          <a:xfrm>
            <a:off x="376239" y="6477002"/>
            <a:ext cx="4016375" cy="100027"/>
          </a:xfrm>
          <a:prstGeom prst="rect">
            <a:avLst/>
          </a:prstGeom>
          <a:noFill/>
        </p:spPr>
        <p:txBody>
          <a:bodyPr wrap="square" lIns="0" tIns="0" rIns="0" bIns="0" rtlCol="0">
            <a:spAutoFit/>
          </a:bodyPr>
          <a:lstStyle/>
          <a:p>
            <a:pPr>
              <a:spcBef>
                <a:spcPts val="600"/>
              </a:spcBef>
              <a:buSzPct val="100000"/>
              <a:buFont typeface="Arial"/>
              <a:buNone/>
            </a:pPr>
            <a:r>
              <a:rPr lang="en-US" sz="650" dirty="0">
                <a:solidFill>
                  <a:prstClr val="white"/>
                </a:solidFill>
              </a:rPr>
              <a:t>Copyright © 2018 Deloitte Development LLC. All rights reserved.</a:t>
            </a:r>
          </a:p>
        </p:txBody>
      </p:sp>
      <p:sp>
        <p:nvSpPr>
          <p:cNvPr id="8" name="TextBox 7"/>
          <p:cNvSpPr txBox="1"/>
          <p:nvPr userDrawn="1"/>
        </p:nvSpPr>
        <p:spPr>
          <a:xfrm>
            <a:off x="8536783" y="6477002"/>
            <a:ext cx="230981" cy="100027"/>
          </a:xfrm>
          <a:prstGeom prst="rect">
            <a:avLst/>
          </a:prstGeom>
          <a:noFill/>
        </p:spPr>
        <p:txBody>
          <a:bodyPr wrap="square" lIns="0" tIns="0" rIns="0" bIns="0" rtlCol="0">
            <a:spAutoFit/>
          </a:bodyPr>
          <a:lstStyle/>
          <a:p>
            <a:pPr algn="r">
              <a:spcBef>
                <a:spcPts val="600"/>
              </a:spcBef>
              <a:buSzPct val="100000"/>
              <a:buFont typeface="Arial"/>
              <a:buNone/>
            </a:pPr>
            <a:fld id="{C58DF478-B544-4ED8-9ED4-6A2648E2D233}" type="slidenum">
              <a:rPr lang="en-US" sz="650">
                <a:solidFill>
                  <a:prstClr val="white"/>
                </a:solidFill>
              </a:rPr>
              <a:pPr algn="r">
                <a:spcBef>
                  <a:spcPts val="600"/>
                </a:spcBef>
                <a:buSzPct val="100000"/>
                <a:buFont typeface="Arial"/>
                <a:buNone/>
              </a:pPr>
              <a:t>‹#›</a:t>
            </a:fld>
            <a:endParaRPr lang="en-US" sz="650" dirty="0">
              <a:solidFill>
                <a:prstClr val="white"/>
              </a:solidFill>
            </a:endParaRPr>
          </a:p>
        </p:txBody>
      </p:sp>
    </p:spTree>
    <p:extLst>
      <p:ext uri="{BB962C8B-B14F-4D97-AF65-F5344CB8AC3E}">
        <p14:creationId xmlns:p14="http://schemas.microsoft.com/office/powerpoint/2010/main" val="851742758"/>
      </p:ext>
    </p:extLst>
  </p:cSld>
  <p:clrMapOvr>
    <a:masterClrMapping/>
  </p:clrMapOvr>
  <p:transition>
    <p:fade/>
  </p:transition>
  <p:extLst mod="1">
    <p:ext uri="{DCECCB84-F9BA-43D5-87BE-67443E8EF086}">
      <p15:sldGuideLst xmlns:p15="http://schemas.microsoft.com/office/powerpoint/2012/main">
        <p15:guide id="1" orient="horz" pos="2160" userDrawn="1">
          <p15:clr>
            <a:srgbClr val="FBAE40"/>
          </p15:clr>
        </p15:guide>
      </p15:sldGuideLst>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1_Key statement dark green">
    <p:bg>
      <p:bgPr>
        <a:solidFill>
          <a:schemeClr val="accent2"/>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76239" y="1628776"/>
            <a:ext cx="6864277" cy="4752975"/>
          </a:xfrm>
          <a:prstGeom prst="rect">
            <a:avLst/>
          </a:prstGeom>
        </p:spPr>
        <p:txBody>
          <a:bodyPr>
            <a:noAutofit/>
          </a:bodyPr>
          <a:lstStyle>
            <a:lvl1pPr>
              <a:spcBef>
                <a:spcPts val="3600"/>
              </a:spcBef>
              <a:defRPr sz="2800">
                <a:solidFill>
                  <a:schemeClr val="bg1"/>
                </a:solidFill>
              </a:defRPr>
            </a:lvl1pPr>
            <a:lvl2pPr marL="457200" indent="-457200">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noProof="0"/>
              <a:t>Click to edit Master text styles</a:t>
            </a:r>
          </a:p>
        </p:txBody>
      </p:sp>
      <p:sp>
        <p:nvSpPr>
          <p:cNvPr id="10" name="CaseCode"/>
          <p:cNvSpPr txBox="1"/>
          <p:nvPr userDrawn="1"/>
        </p:nvSpPr>
        <p:spPr>
          <a:xfrm>
            <a:off x="4751388" y="6476998"/>
            <a:ext cx="3672420" cy="200054"/>
          </a:xfrm>
          <a:prstGeom prst="rect">
            <a:avLst/>
          </a:prstGeom>
          <a:noFill/>
        </p:spPr>
        <p:txBody>
          <a:bodyPr wrap="square" lIns="0" tIns="0" rIns="0" bIns="0" rtlCol="0">
            <a:spAutoFit/>
          </a:bodyPr>
          <a:lstStyle/>
          <a:p>
            <a:pPr algn="r">
              <a:buSzPct val="100000"/>
              <a:buFont typeface="Arial"/>
              <a:buNone/>
            </a:pPr>
            <a:r>
              <a:rPr lang="en-US" sz="650">
                <a:solidFill>
                  <a:prstClr val="white"/>
                </a:solidFill>
              </a:rPr>
              <a:t>Offer Review and Salary Negotiation</a:t>
            </a:r>
            <a:endParaRPr lang="en-US" sz="650" dirty="0">
              <a:solidFill>
                <a:prstClr val="white"/>
              </a:solidFill>
            </a:endParaRPr>
          </a:p>
        </p:txBody>
      </p:sp>
      <p:sp>
        <p:nvSpPr>
          <p:cNvPr id="11" name="Copyright"/>
          <p:cNvSpPr txBox="1"/>
          <p:nvPr userDrawn="1"/>
        </p:nvSpPr>
        <p:spPr>
          <a:xfrm>
            <a:off x="376236" y="6477001"/>
            <a:ext cx="4016376" cy="100027"/>
          </a:xfrm>
          <a:prstGeom prst="rect">
            <a:avLst/>
          </a:prstGeom>
          <a:noFill/>
        </p:spPr>
        <p:txBody>
          <a:bodyPr wrap="square" lIns="0" tIns="0" rIns="0" bIns="0" rtlCol="0">
            <a:spAutoFit/>
          </a:bodyPr>
          <a:lstStyle/>
          <a:p>
            <a:pPr>
              <a:spcBef>
                <a:spcPts val="600"/>
              </a:spcBef>
              <a:buSzPct val="100000"/>
              <a:buFont typeface="Arial"/>
              <a:buNone/>
            </a:pPr>
            <a:r>
              <a:rPr lang="en-US" sz="650" dirty="0">
                <a:solidFill>
                  <a:prstClr val="white"/>
                </a:solidFill>
              </a:rPr>
              <a:t>Copyright © 2016 Deloitte Development LLC. All rights reserved.</a:t>
            </a:r>
          </a:p>
        </p:txBody>
      </p:sp>
      <p:sp>
        <p:nvSpPr>
          <p:cNvPr id="12" name="TextBox 11"/>
          <p:cNvSpPr txBox="1"/>
          <p:nvPr userDrawn="1"/>
        </p:nvSpPr>
        <p:spPr>
          <a:xfrm>
            <a:off x="8536783" y="6477002"/>
            <a:ext cx="230981" cy="100027"/>
          </a:xfrm>
          <a:prstGeom prst="rect">
            <a:avLst/>
          </a:prstGeom>
          <a:noFill/>
        </p:spPr>
        <p:txBody>
          <a:bodyPr wrap="square" lIns="0" tIns="0" rIns="0" bIns="0" rtlCol="0">
            <a:spAutoFit/>
          </a:bodyPr>
          <a:lstStyle/>
          <a:p>
            <a:pPr algn="r">
              <a:spcBef>
                <a:spcPts val="600"/>
              </a:spcBef>
              <a:buSzPct val="100000"/>
              <a:buFont typeface="Arial"/>
              <a:buNone/>
            </a:pPr>
            <a:fld id="{C58DF478-B544-4ED8-9ED4-6A2648E2D233}" type="slidenum">
              <a:rPr lang="en-US" sz="650">
                <a:solidFill>
                  <a:prstClr val="white"/>
                </a:solidFill>
              </a:rPr>
              <a:pPr algn="r">
                <a:spcBef>
                  <a:spcPts val="600"/>
                </a:spcBef>
                <a:buSzPct val="100000"/>
                <a:buFont typeface="Arial"/>
                <a:buNone/>
              </a:pPr>
              <a:t>‹#›</a:t>
            </a:fld>
            <a:endParaRPr lang="en-US" sz="650" dirty="0">
              <a:solidFill>
                <a:prstClr val="white"/>
              </a:solidFill>
            </a:endParaRPr>
          </a:p>
        </p:txBody>
      </p:sp>
    </p:spTree>
    <p:extLst>
      <p:ext uri="{BB962C8B-B14F-4D97-AF65-F5344CB8AC3E}">
        <p14:creationId xmlns:p14="http://schemas.microsoft.com/office/powerpoint/2010/main" val="2991776513"/>
      </p:ext>
    </p:extLst>
  </p:cSld>
  <p:clrMapOvr>
    <a:masterClrMapping/>
  </p:clrMapOvr>
  <p:transition>
    <p:fade/>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preserve="1" userDrawn="1">
  <p:cSld name="1_Key statement dark blue">
    <p:bg>
      <p:bgPr>
        <a:solidFill>
          <a:schemeClr val="accent4"/>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76239" y="1627200"/>
            <a:ext cx="6958012" cy="4759584"/>
          </a:xfrm>
          <a:prstGeom prst="rect">
            <a:avLst/>
          </a:prstGeom>
        </p:spPr>
        <p:txBody>
          <a:bodyPr>
            <a:noAutofit/>
          </a:bodyPr>
          <a:lstStyle>
            <a:lvl1pPr>
              <a:spcBef>
                <a:spcPts val="3600"/>
              </a:spcBef>
              <a:defRPr sz="2800">
                <a:solidFill>
                  <a:schemeClr val="bg1"/>
                </a:solidFill>
              </a:defRPr>
            </a:lvl1pPr>
            <a:lvl2pPr marL="457200" indent="-457200">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noProof="0"/>
              <a:t>Click to edit Master text styles</a:t>
            </a:r>
          </a:p>
        </p:txBody>
      </p:sp>
      <p:sp>
        <p:nvSpPr>
          <p:cNvPr id="10" name="CaseCode"/>
          <p:cNvSpPr txBox="1"/>
          <p:nvPr userDrawn="1"/>
        </p:nvSpPr>
        <p:spPr>
          <a:xfrm>
            <a:off x="4751388" y="6476998"/>
            <a:ext cx="3672420" cy="200054"/>
          </a:xfrm>
          <a:prstGeom prst="rect">
            <a:avLst/>
          </a:prstGeom>
          <a:noFill/>
        </p:spPr>
        <p:txBody>
          <a:bodyPr wrap="square" lIns="0" tIns="0" rIns="0" bIns="0" rtlCol="0">
            <a:spAutoFit/>
          </a:bodyPr>
          <a:lstStyle/>
          <a:p>
            <a:pPr algn="r">
              <a:buSzPct val="100000"/>
              <a:buFont typeface="Arial"/>
              <a:buNone/>
            </a:pPr>
            <a:r>
              <a:rPr lang="en-US" sz="650">
                <a:solidFill>
                  <a:prstClr val="white"/>
                </a:solidFill>
              </a:rPr>
              <a:t>Offer Review and Salary Negotiation</a:t>
            </a:r>
            <a:endParaRPr lang="en-US" sz="650" dirty="0">
              <a:solidFill>
                <a:prstClr val="white"/>
              </a:solidFill>
            </a:endParaRPr>
          </a:p>
        </p:txBody>
      </p:sp>
      <p:sp>
        <p:nvSpPr>
          <p:cNvPr id="11" name="Copyright"/>
          <p:cNvSpPr txBox="1"/>
          <p:nvPr userDrawn="1"/>
        </p:nvSpPr>
        <p:spPr>
          <a:xfrm>
            <a:off x="376236" y="6477001"/>
            <a:ext cx="4016376" cy="100027"/>
          </a:xfrm>
          <a:prstGeom prst="rect">
            <a:avLst/>
          </a:prstGeom>
          <a:noFill/>
        </p:spPr>
        <p:txBody>
          <a:bodyPr wrap="square" lIns="0" tIns="0" rIns="0" bIns="0" rtlCol="0">
            <a:spAutoFit/>
          </a:bodyPr>
          <a:lstStyle/>
          <a:p>
            <a:pPr>
              <a:spcBef>
                <a:spcPts val="600"/>
              </a:spcBef>
              <a:buSzPct val="100000"/>
              <a:buFont typeface="Arial"/>
              <a:buNone/>
            </a:pPr>
            <a:r>
              <a:rPr lang="en-US" sz="650" dirty="0">
                <a:solidFill>
                  <a:prstClr val="white"/>
                </a:solidFill>
              </a:rPr>
              <a:t>Copyright © 2016 Deloitte Development LLC. All rights reserved.</a:t>
            </a:r>
          </a:p>
        </p:txBody>
      </p:sp>
      <p:sp>
        <p:nvSpPr>
          <p:cNvPr id="12" name="TextBox 11"/>
          <p:cNvSpPr txBox="1"/>
          <p:nvPr userDrawn="1"/>
        </p:nvSpPr>
        <p:spPr>
          <a:xfrm>
            <a:off x="8536783" y="6477002"/>
            <a:ext cx="230981" cy="100027"/>
          </a:xfrm>
          <a:prstGeom prst="rect">
            <a:avLst/>
          </a:prstGeom>
          <a:noFill/>
        </p:spPr>
        <p:txBody>
          <a:bodyPr wrap="square" lIns="0" tIns="0" rIns="0" bIns="0" rtlCol="0">
            <a:spAutoFit/>
          </a:bodyPr>
          <a:lstStyle/>
          <a:p>
            <a:pPr algn="r">
              <a:spcBef>
                <a:spcPts val="600"/>
              </a:spcBef>
              <a:buSzPct val="100000"/>
              <a:buFont typeface="Arial"/>
              <a:buNone/>
            </a:pPr>
            <a:fld id="{C58DF478-B544-4ED8-9ED4-6A2648E2D233}" type="slidenum">
              <a:rPr lang="en-US" sz="650">
                <a:solidFill>
                  <a:prstClr val="white"/>
                </a:solidFill>
              </a:rPr>
              <a:pPr algn="r">
                <a:spcBef>
                  <a:spcPts val="600"/>
                </a:spcBef>
                <a:buSzPct val="100000"/>
                <a:buFont typeface="Arial"/>
                <a:buNone/>
              </a:pPr>
              <a:t>‹#›</a:t>
            </a:fld>
            <a:endParaRPr lang="en-US" sz="650" dirty="0">
              <a:solidFill>
                <a:prstClr val="white"/>
              </a:solidFill>
            </a:endParaRPr>
          </a:p>
        </p:txBody>
      </p:sp>
    </p:spTree>
    <p:extLst>
      <p:ext uri="{BB962C8B-B14F-4D97-AF65-F5344CB8AC3E}">
        <p14:creationId xmlns:p14="http://schemas.microsoft.com/office/powerpoint/2010/main" val="180331018"/>
      </p:ext>
    </p:extLst>
  </p:cSld>
  <p:clrMapOvr>
    <a:masterClrMapping/>
  </p:clrMapOvr>
  <p:transition>
    <p:fade/>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1_Key statement teal">
    <p:bg>
      <p:bgPr>
        <a:solidFill>
          <a:schemeClr val="accent5"/>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76239" y="1628776"/>
            <a:ext cx="6958012" cy="4752975"/>
          </a:xfrm>
          <a:prstGeom prst="rect">
            <a:avLst/>
          </a:prstGeom>
        </p:spPr>
        <p:txBody>
          <a:bodyPr>
            <a:noAutofit/>
          </a:bodyPr>
          <a:lstStyle>
            <a:lvl1pPr>
              <a:spcBef>
                <a:spcPts val="3600"/>
              </a:spcBef>
              <a:defRPr sz="2800">
                <a:solidFill>
                  <a:schemeClr val="bg1"/>
                </a:solidFill>
              </a:defRPr>
            </a:lvl1pPr>
            <a:lvl2pPr marL="457200" indent="-457200">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noProof="0"/>
              <a:t>Click to edit Master text styles</a:t>
            </a:r>
          </a:p>
        </p:txBody>
      </p:sp>
      <p:sp>
        <p:nvSpPr>
          <p:cNvPr id="10" name="CaseCode"/>
          <p:cNvSpPr txBox="1"/>
          <p:nvPr userDrawn="1"/>
        </p:nvSpPr>
        <p:spPr>
          <a:xfrm>
            <a:off x="4751388" y="6476998"/>
            <a:ext cx="3672420" cy="200054"/>
          </a:xfrm>
          <a:prstGeom prst="rect">
            <a:avLst/>
          </a:prstGeom>
          <a:noFill/>
        </p:spPr>
        <p:txBody>
          <a:bodyPr wrap="square" lIns="0" tIns="0" rIns="0" bIns="0" rtlCol="0">
            <a:spAutoFit/>
          </a:bodyPr>
          <a:lstStyle/>
          <a:p>
            <a:pPr algn="r">
              <a:buSzPct val="100000"/>
              <a:buFont typeface="Arial"/>
              <a:buNone/>
            </a:pPr>
            <a:r>
              <a:rPr lang="en-US" sz="650">
                <a:solidFill>
                  <a:prstClr val="white"/>
                </a:solidFill>
              </a:rPr>
              <a:t>Offer Review and Salary Negotiation</a:t>
            </a:r>
            <a:endParaRPr lang="en-US" sz="650" dirty="0">
              <a:solidFill>
                <a:prstClr val="white"/>
              </a:solidFill>
            </a:endParaRPr>
          </a:p>
        </p:txBody>
      </p:sp>
      <p:sp>
        <p:nvSpPr>
          <p:cNvPr id="11" name="Copyright"/>
          <p:cNvSpPr txBox="1"/>
          <p:nvPr userDrawn="1"/>
        </p:nvSpPr>
        <p:spPr>
          <a:xfrm>
            <a:off x="376236" y="6477001"/>
            <a:ext cx="4016376" cy="100027"/>
          </a:xfrm>
          <a:prstGeom prst="rect">
            <a:avLst/>
          </a:prstGeom>
          <a:noFill/>
        </p:spPr>
        <p:txBody>
          <a:bodyPr wrap="square" lIns="0" tIns="0" rIns="0" bIns="0" rtlCol="0">
            <a:spAutoFit/>
          </a:bodyPr>
          <a:lstStyle/>
          <a:p>
            <a:pPr>
              <a:spcBef>
                <a:spcPts val="600"/>
              </a:spcBef>
              <a:buSzPct val="100000"/>
              <a:buFont typeface="Arial"/>
              <a:buNone/>
            </a:pPr>
            <a:r>
              <a:rPr lang="en-US" sz="650" dirty="0">
                <a:solidFill>
                  <a:prstClr val="white"/>
                </a:solidFill>
              </a:rPr>
              <a:t>Copyright © 2016 Deloitte Development LLC. All rights reserved.</a:t>
            </a:r>
          </a:p>
        </p:txBody>
      </p:sp>
      <p:sp>
        <p:nvSpPr>
          <p:cNvPr id="12" name="TextBox 11"/>
          <p:cNvSpPr txBox="1"/>
          <p:nvPr userDrawn="1"/>
        </p:nvSpPr>
        <p:spPr>
          <a:xfrm>
            <a:off x="8536783" y="6477002"/>
            <a:ext cx="230981" cy="100027"/>
          </a:xfrm>
          <a:prstGeom prst="rect">
            <a:avLst/>
          </a:prstGeom>
          <a:noFill/>
        </p:spPr>
        <p:txBody>
          <a:bodyPr wrap="square" lIns="0" tIns="0" rIns="0" bIns="0" rtlCol="0">
            <a:spAutoFit/>
          </a:bodyPr>
          <a:lstStyle/>
          <a:p>
            <a:pPr algn="r">
              <a:spcBef>
                <a:spcPts val="600"/>
              </a:spcBef>
              <a:buSzPct val="100000"/>
              <a:buFont typeface="Arial"/>
              <a:buNone/>
            </a:pPr>
            <a:fld id="{C58DF478-B544-4ED8-9ED4-6A2648E2D233}" type="slidenum">
              <a:rPr lang="en-US" sz="650">
                <a:solidFill>
                  <a:prstClr val="white"/>
                </a:solidFill>
              </a:rPr>
              <a:pPr algn="r">
                <a:spcBef>
                  <a:spcPts val="600"/>
                </a:spcBef>
                <a:buSzPct val="100000"/>
                <a:buFont typeface="Arial"/>
                <a:buNone/>
              </a:pPr>
              <a:t>‹#›</a:t>
            </a:fld>
            <a:endParaRPr lang="en-US" sz="650" dirty="0">
              <a:solidFill>
                <a:prstClr val="white"/>
              </a:solidFill>
            </a:endParaRPr>
          </a:p>
        </p:txBody>
      </p:sp>
    </p:spTree>
    <p:extLst>
      <p:ext uri="{BB962C8B-B14F-4D97-AF65-F5344CB8AC3E}">
        <p14:creationId xmlns:p14="http://schemas.microsoft.com/office/powerpoint/2010/main" val="696578496"/>
      </p:ext>
    </p:extLst>
  </p:cSld>
  <p:clrMapOvr>
    <a:masterClrMapping/>
  </p:clrMapOvr>
  <p:transition>
    <p:fade/>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userDrawn="1">
  <p:cSld name="1_Key statement black">
    <p:bg>
      <p:bgPr>
        <a:solidFill>
          <a:schemeClr val="tx1"/>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76239" y="1628776"/>
            <a:ext cx="6958012" cy="4752975"/>
          </a:xfrm>
          <a:prstGeom prst="rect">
            <a:avLst/>
          </a:prstGeom>
        </p:spPr>
        <p:txBody>
          <a:bodyPr>
            <a:noAutofit/>
          </a:bodyPr>
          <a:lstStyle>
            <a:lvl1pPr>
              <a:spcBef>
                <a:spcPts val="3600"/>
              </a:spcBef>
              <a:defRPr sz="2800">
                <a:solidFill>
                  <a:schemeClr val="bg1"/>
                </a:solidFill>
              </a:defRPr>
            </a:lvl1pPr>
            <a:lvl2pPr marL="457200" indent="-457200">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noProof="0"/>
              <a:t>Click to edit Master text styles</a:t>
            </a:r>
          </a:p>
        </p:txBody>
      </p:sp>
      <p:sp>
        <p:nvSpPr>
          <p:cNvPr id="10" name="CaseCode"/>
          <p:cNvSpPr txBox="1"/>
          <p:nvPr userDrawn="1"/>
        </p:nvSpPr>
        <p:spPr>
          <a:xfrm>
            <a:off x="4751388" y="6476998"/>
            <a:ext cx="3672420" cy="200054"/>
          </a:xfrm>
          <a:prstGeom prst="rect">
            <a:avLst/>
          </a:prstGeom>
          <a:noFill/>
        </p:spPr>
        <p:txBody>
          <a:bodyPr wrap="square" lIns="0" tIns="0" rIns="0" bIns="0" rtlCol="0">
            <a:spAutoFit/>
          </a:bodyPr>
          <a:lstStyle/>
          <a:p>
            <a:pPr algn="r">
              <a:buSzPct val="100000"/>
              <a:buFont typeface="Arial"/>
              <a:buNone/>
            </a:pPr>
            <a:r>
              <a:rPr lang="en-US" sz="650">
                <a:solidFill>
                  <a:prstClr val="white"/>
                </a:solidFill>
              </a:rPr>
              <a:t>Offer Review and Salary Negotiation</a:t>
            </a:r>
            <a:endParaRPr lang="en-US" sz="650" dirty="0">
              <a:solidFill>
                <a:prstClr val="white"/>
              </a:solidFill>
            </a:endParaRPr>
          </a:p>
        </p:txBody>
      </p:sp>
      <p:sp>
        <p:nvSpPr>
          <p:cNvPr id="11" name="Copyright"/>
          <p:cNvSpPr txBox="1"/>
          <p:nvPr userDrawn="1"/>
        </p:nvSpPr>
        <p:spPr>
          <a:xfrm>
            <a:off x="376236" y="6477001"/>
            <a:ext cx="4016376" cy="100027"/>
          </a:xfrm>
          <a:prstGeom prst="rect">
            <a:avLst/>
          </a:prstGeom>
          <a:noFill/>
        </p:spPr>
        <p:txBody>
          <a:bodyPr wrap="square" lIns="0" tIns="0" rIns="0" bIns="0" rtlCol="0">
            <a:spAutoFit/>
          </a:bodyPr>
          <a:lstStyle/>
          <a:p>
            <a:pPr>
              <a:spcBef>
                <a:spcPts val="600"/>
              </a:spcBef>
              <a:buSzPct val="100000"/>
              <a:buFont typeface="Arial"/>
              <a:buNone/>
            </a:pPr>
            <a:r>
              <a:rPr lang="en-US" sz="650" dirty="0">
                <a:solidFill>
                  <a:prstClr val="white"/>
                </a:solidFill>
              </a:rPr>
              <a:t>Copyright © 2016 Deloitte Development LLC. All rights reserved.</a:t>
            </a:r>
          </a:p>
        </p:txBody>
      </p:sp>
      <p:sp>
        <p:nvSpPr>
          <p:cNvPr id="12" name="TextBox 11"/>
          <p:cNvSpPr txBox="1"/>
          <p:nvPr userDrawn="1"/>
        </p:nvSpPr>
        <p:spPr>
          <a:xfrm>
            <a:off x="8536783" y="6477002"/>
            <a:ext cx="230981" cy="100027"/>
          </a:xfrm>
          <a:prstGeom prst="rect">
            <a:avLst/>
          </a:prstGeom>
          <a:noFill/>
        </p:spPr>
        <p:txBody>
          <a:bodyPr wrap="square" lIns="0" tIns="0" rIns="0" bIns="0" rtlCol="0">
            <a:spAutoFit/>
          </a:bodyPr>
          <a:lstStyle/>
          <a:p>
            <a:pPr algn="r">
              <a:spcBef>
                <a:spcPts val="600"/>
              </a:spcBef>
              <a:buSzPct val="100000"/>
              <a:buFont typeface="Arial"/>
              <a:buNone/>
            </a:pPr>
            <a:fld id="{C58DF478-B544-4ED8-9ED4-6A2648E2D233}" type="slidenum">
              <a:rPr lang="en-US" sz="650">
                <a:solidFill>
                  <a:prstClr val="white"/>
                </a:solidFill>
              </a:rPr>
              <a:pPr algn="r">
                <a:spcBef>
                  <a:spcPts val="600"/>
                </a:spcBef>
                <a:buSzPct val="100000"/>
                <a:buFont typeface="Arial"/>
                <a:buNone/>
              </a:pPr>
              <a:t>‹#›</a:t>
            </a:fld>
            <a:endParaRPr lang="en-US" sz="650" dirty="0">
              <a:solidFill>
                <a:prstClr val="white"/>
              </a:solidFill>
            </a:endParaRPr>
          </a:p>
        </p:txBody>
      </p:sp>
    </p:spTree>
    <p:extLst>
      <p:ext uri="{BB962C8B-B14F-4D97-AF65-F5344CB8AC3E}">
        <p14:creationId xmlns:p14="http://schemas.microsoft.com/office/powerpoint/2010/main" val="219384071"/>
      </p:ext>
    </p:extLst>
  </p:cSld>
  <p:clrMapOvr>
    <a:masterClrMapping/>
  </p:clrMapOvr>
  <p:transition>
    <p:fade/>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1_Key statement white">
    <p:bg>
      <p:bgRef idx="1001">
        <a:schemeClr val="bg1"/>
      </p:bgRef>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76239" y="1628776"/>
            <a:ext cx="6958012" cy="4752975"/>
          </a:xfrm>
          <a:prstGeom prst="rect">
            <a:avLst/>
          </a:prstGeom>
        </p:spPr>
        <p:txBody>
          <a:bodyPr>
            <a:noAutofit/>
          </a:bodyPr>
          <a:lstStyle>
            <a:lvl1pPr>
              <a:spcBef>
                <a:spcPts val="3600"/>
              </a:spcBef>
              <a:defRPr sz="2800">
                <a:solidFill>
                  <a:schemeClr val="tx1"/>
                </a:solidFill>
              </a:defRPr>
            </a:lvl1pPr>
            <a:lvl2pPr marL="457200" indent="-457200">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noProof="0"/>
              <a:t>Click to edit Master text styles</a:t>
            </a:r>
          </a:p>
        </p:txBody>
      </p:sp>
    </p:spTree>
    <p:extLst>
      <p:ext uri="{BB962C8B-B14F-4D97-AF65-F5344CB8AC3E}">
        <p14:creationId xmlns:p14="http://schemas.microsoft.com/office/powerpoint/2010/main" val="756997734"/>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1_Contents">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376239" y="1665289"/>
            <a:ext cx="6958012" cy="4716463"/>
          </a:xfrm>
          <a:prstGeom prst="rect">
            <a:avLst/>
          </a:prstGeom>
        </p:spPr>
        <p:txBody>
          <a:bodyPr/>
          <a:lstStyle>
            <a:lvl1pPr marL="0" indent="0" algn="l">
              <a:buFontTx/>
              <a:buNone/>
              <a:tabLst>
                <a:tab pos="6729413" algn="r"/>
              </a:tabLst>
              <a:defRPr/>
            </a:lvl1pPr>
            <a:lvl2pPr marL="127000" indent="-127000">
              <a:tabLst>
                <a:tab pos="6729413" algn="r"/>
              </a:tabLst>
              <a:defRPr/>
            </a:lvl2pPr>
            <a:lvl3pPr marL="279400" indent="-127000">
              <a:tabLst>
                <a:tab pos="6729413" algn="r"/>
              </a:tabLst>
              <a:defRPr/>
            </a:lvl3pPr>
            <a:lvl4pPr marL="431800" indent="-127000">
              <a:tabLst>
                <a:tab pos="6729413" algn="r"/>
              </a:tabLst>
              <a:defRPr/>
            </a:lvl4pPr>
            <a:lvl5pPr marL="584200" indent="-127000">
              <a:tabLst>
                <a:tab pos="5029200" algn="r"/>
              </a:tabLst>
              <a:defRPr baseline="0"/>
            </a:lvl5pPr>
            <a:lvl6pPr>
              <a:tabLst>
                <a:tab pos="6729413" algn="r"/>
              </a:tabLst>
              <a:defRPr/>
            </a:lvl6pPr>
            <a:lvl7pPr>
              <a:tabLst>
                <a:tab pos="6729413" algn="r"/>
              </a:tabLst>
              <a:defRPr/>
            </a:lvl7pPr>
            <a:lvl8pPr>
              <a:tabLst>
                <a:tab pos="6729413" algn="r"/>
              </a:tabLst>
              <a:defRPr/>
            </a:lvl8pPr>
            <a:lvl9pPr>
              <a:tabLst>
                <a:tab pos="6729413" algn="r"/>
              </a:tabLst>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Placeholder 1"/>
          <p:cNvSpPr>
            <a:spLocks noGrp="1"/>
          </p:cNvSpPr>
          <p:nvPr>
            <p:ph type="title" hasCustomPrompt="1"/>
          </p:nvPr>
        </p:nvSpPr>
        <p:spPr>
          <a:xfrm>
            <a:off x="376239" y="317501"/>
            <a:ext cx="8385174" cy="698501"/>
          </a:xfrm>
          <a:prstGeom prst="rect">
            <a:avLst/>
          </a:prstGeom>
        </p:spPr>
        <p:txBody>
          <a:bodyPr vert="horz" lIns="0" tIns="0" rIns="0" bIns="0" rtlCol="0" anchor="t" anchorCtr="0">
            <a:noAutofit/>
          </a:bodyPr>
          <a:lstStyle>
            <a:lvl1pPr>
              <a:defRPr/>
            </a:lvl1pPr>
          </a:lstStyle>
          <a:p>
            <a:r>
              <a:rPr lang="en-US" dirty="0"/>
              <a:t>Click to add title</a:t>
            </a:r>
          </a:p>
        </p:txBody>
      </p:sp>
    </p:spTree>
    <p:extLst>
      <p:ext uri="{BB962C8B-B14F-4D97-AF65-F5344CB8AC3E}">
        <p14:creationId xmlns:p14="http://schemas.microsoft.com/office/powerpoint/2010/main" val="3970425747"/>
      </p:ext>
    </p:extLst>
  </p:cSld>
  <p:clrMapOvr>
    <a:masterClrMapping/>
  </p:clrMapOvr>
  <p:transition>
    <p:fade/>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1_Title &amp; 1 column text">
    <p:spTree>
      <p:nvGrpSpPr>
        <p:cNvPr id="1" name=""/>
        <p:cNvGrpSpPr/>
        <p:nvPr/>
      </p:nvGrpSpPr>
      <p:grpSpPr>
        <a:xfrm>
          <a:off x="0" y="0"/>
          <a:ext cx="0" cy="0"/>
          <a:chOff x="0" y="0"/>
          <a:chExt cx="0" cy="0"/>
        </a:xfrm>
      </p:grpSpPr>
      <p:sp>
        <p:nvSpPr>
          <p:cNvPr id="2" name="Title 1"/>
          <p:cNvSpPr>
            <a:spLocks noGrp="1"/>
          </p:cNvSpPr>
          <p:nvPr>
            <p:ph type="title"/>
          </p:nvPr>
        </p:nvSpPr>
        <p:spPr>
          <a:xfrm>
            <a:off x="376238" y="317501"/>
            <a:ext cx="8391525" cy="698500"/>
          </a:xfrm>
        </p:spPr>
        <p:txBody>
          <a:bodyPr/>
          <a:lstStyle/>
          <a:p>
            <a:r>
              <a:rPr lang="en-US" noProof="0"/>
              <a:t>Click to edit Master title style</a:t>
            </a:r>
            <a:endParaRPr lang="en-US" noProof="0" dirty="0"/>
          </a:p>
        </p:txBody>
      </p:sp>
      <p:sp>
        <p:nvSpPr>
          <p:cNvPr id="14" name="Text Placeholder 18"/>
          <p:cNvSpPr>
            <a:spLocks noGrp="1"/>
          </p:cNvSpPr>
          <p:nvPr>
            <p:ph idx="1"/>
          </p:nvPr>
        </p:nvSpPr>
        <p:spPr>
          <a:xfrm>
            <a:off x="376238" y="1665289"/>
            <a:ext cx="8374062" cy="4716463"/>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3709818895"/>
      </p:ext>
    </p:extLst>
  </p:cSld>
  <p:clrMapOvr>
    <a:masterClrMapping/>
  </p:clrMapOvr>
  <p:transition>
    <p:fade/>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1_Title, subtitle &amp; 1 column text">
    <p:spTree>
      <p:nvGrpSpPr>
        <p:cNvPr id="1" name=""/>
        <p:cNvGrpSpPr/>
        <p:nvPr/>
      </p:nvGrpSpPr>
      <p:grpSpPr>
        <a:xfrm>
          <a:off x="0" y="0"/>
          <a:ext cx="0" cy="0"/>
          <a:chOff x="0" y="0"/>
          <a:chExt cx="0" cy="0"/>
        </a:xfrm>
      </p:grpSpPr>
      <p:sp>
        <p:nvSpPr>
          <p:cNvPr id="9" name="Text Placeholder 8"/>
          <p:cNvSpPr>
            <a:spLocks noGrp="1"/>
          </p:cNvSpPr>
          <p:nvPr>
            <p:ph type="body" sz="quarter" idx="13" hasCustomPrompt="1"/>
          </p:nvPr>
        </p:nvSpPr>
        <p:spPr>
          <a:xfrm>
            <a:off x="376239" y="651600"/>
            <a:ext cx="8371762"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
        <p:nvSpPr>
          <p:cNvPr id="14" name="Title Placeholder 1"/>
          <p:cNvSpPr>
            <a:spLocks noGrp="1"/>
          </p:cNvSpPr>
          <p:nvPr>
            <p:ph type="title"/>
          </p:nvPr>
        </p:nvSpPr>
        <p:spPr>
          <a:xfrm>
            <a:off x="376239" y="317501"/>
            <a:ext cx="8371762" cy="334101"/>
          </a:xfrm>
          <a:prstGeom prst="rect">
            <a:avLst/>
          </a:prstGeom>
        </p:spPr>
        <p:txBody>
          <a:bodyPr vert="horz" lIns="0" tIns="0" rIns="0" bIns="0" rtlCol="0" anchor="t" anchorCtr="0">
            <a:noAutofit/>
          </a:bodyPr>
          <a:lstStyle>
            <a:lvl1pPr>
              <a:defRPr/>
            </a:lvl1pPr>
          </a:lstStyle>
          <a:p>
            <a:r>
              <a:rPr lang="en-US" noProof="0"/>
              <a:t>Click to edit Master title style</a:t>
            </a:r>
            <a:endParaRPr lang="en-US" noProof="0" dirty="0"/>
          </a:p>
        </p:txBody>
      </p:sp>
      <p:sp>
        <p:nvSpPr>
          <p:cNvPr id="8" name="Text Placeholder 18"/>
          <p:cNvSpPr>
            <a:spLocks noGrp="1"/>
          </p:cNvSpPr>
          <p:nvPr>
            <p:ph idx="1"/>
          </p:nvPr>
        </p:nvSpPr>
        <p:spPr>
          <a:xfrm>
            <a:off x="376238" y="1665290"/>
            <a:ext cx="8374062" cy="4713911"/>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3311436954"/>
      </p:ext>
    </p:extLst>
  </p:cSld>
  <p:clrMapOvr>
    <a:masterClrMapping/>
  </p:clrMapOvr>
  <p:transition>
    <p:fade/>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1_Title, subtitle &amp; 1 column - large">
    <p:spTree>
      <p:nvGrpSpPr>
        <p:cNvPr id="1" name=""/>
        <p:cNvGrpSpPr/>
        <p:nvPr/>
      </p:nvGrpSpPr>
      <p:grpSpPr>
        <a:xfrm>
          <a:off x="0" y="0"/>
          <a:ext cx="0" cy="0"/>
          <a:chOff x="0" y="0"/>
          <a:chExt cx="0" cy="0"/>
        </a:xfrm>
      </p:grpSpPr>
      <p:sp>
        <p:nvSpPr>
          <p:cNvPr id="9" name="Text Placeholder 8"/>
          <p:cNvSpPr>
            <a:spLocks noGrp="1"/>
          </p:cNvSpPr>
          <p:nvPr>
            <p:ph type="body" sz="quarter" idx="13" hasCustomPrompt="1"/>
          </p:nvPr>
        </p:nvSpPr>
        <p:spPr>
          <a:xfrm>
            <a:off x="376239" y="651600"/>
            <a:ext cx="8371762"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
        <p:nvSpPr>
          <p:cNvPr id="14" name="Title Placeholder 1"/>
          <p:cNvSpPr>
            <a:spLocks noGrp="1"/>
          </p:cNvSpPr>
          <p:nvPr>
            <p:ph type="title"/>
          </p:nvPr>
        </p:nvSpPr>
        <p:spPr>
          <a:xfrm>
            <a:off x="376239" y="317501"/>
            <a:ext cx="8371762" cy="334101"/>
          </a:xfrm>
          <a:prstGeom prst="rect">
            <a:avLst/>
          </a:prstGeom>
        </p:spPr>
        <p:txBody>
          <a:bodyPr vert="horz" lIns="0" tIns="0" rIns="0" bIns="0" rtlCol="0" anchor="t" anchorCtr="0">
            <a:noAutofit/>
          </a:bodyPr>
          <a:lstStyle>
            <a:lvl1pPr>
              <a:defRPr/>
            </a:lvl1pPr>
          </a:lstStyle>
          <a:p>
            <a:r>
              <a:rPr lang="en-US" noProof="0"/>
              <a:t>Click to edit Master title style</a:t>
            </a:r>
            <a:endParaRPr lang="en-US" noProof="0" dirty="0"/>
          </a:p>
        </p:txBody>
      </p:sp>
      <p:sp>
        <p:nvSpPr>
          <p:cNvPr id="8" name="Text Placeholder 18"/>
          <p:cNvSpPr>
            <a:spLocks noGrp="1"/>
          </p:cNvSpPr>
          <p:nvPr>
            <p:ph idx="1"/>
          </p:nvPr>
        </p:nvSpPr>
        <p:spPr>
          <a:xfrm>
            <a:off x="376238" y="1700213"/>
            <a:ext cx="8374062" cy="4678986"/>
          </a:xfrm>
          <a:prstGeom prst="rect">
            <a:avLst/>
          </a:prstGeom>
        </p:spPr>
        <p:txBody>
          <a:bodyPr vert="horz" lIns="0" tIns="0" rIns="0" bIns="0" rtlCol="0">
            <a:no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3422650798"/>
      </p:ext>
    </p:extLst>
  </p:cSld>
  <p:clrMapOvr>
    <a:masterClrMapping/>
  </p:clrMapOvr>
  <p:transition>
    <p:fade/>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1_Title, subtitle &amp; chart">
    <p:spTree>
      <p:nvGrpSpPr>
        <p:cNvPr id="1" name=""/>
        <p:cNvGrpSpPr/>
        <p:nvPr/>
      </p:nvGrpSpPr>
      <p:grpSpPr>
        <a:xfrm>
          <a:off x="0" y="0"/>
          <a:ext cx="0" cy="0"/>
          <a:chOff x="0" y="0"/>
          <a:chExt cx="0" cy="0"/>
        </a:xfrm>
      </p:grpSpPr>
      <p:sp>
        <p:nvSpPr>
          <p:cNvPr id="15" name="Text Placeholder 8"/>
          <p:cNvSpPr>
            <a:spLocks noGrp="1"/>
          </p:cNvSpPr>
          <p:nvPr>
            <p:ph type="body" sz="quarter" idx="13" hasCustomPrompt="1"/>
          </p:nvPr>
        </p:nvSpPr>
        <p:spPr>
          <a:xfrm>
            <a:off x="376238" y="651600"/>
            <a:ext cx="8391525"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
        <p:nvSpPr>
          <p:cNvPr id="16" name="Title Placeholder 1"/>
          <p:cNvSpPr>
            <a:spLocks noGrp="1"/>
          </p:cNvSpPr>
          <p:nvPr>
            <p:ph type="title" hasCustomPrompt="1"/>
          </p:nvPr>
        </p:nvSpPr>
        <p:spPr>
          <a:xfrm>
            <a:off x="376238" y="317501"/>
            <a:ext cx="8391525" cy="3341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17" name="Chart Placeholder 3"/>
          <p:cNvSpPr>
            <a:spLocks noGrp="1"/>
          </p:cNvSpPr>
          <p:nvPr>
            <p:ph type="chart" sz="quarter" idx="15"/>
          </p:nvPr>
        </p:nvSpPr>
        <p:spPr>
          <a:xfrm>
            <a:off x="376240" y="2052001"/>
            <a:ext cx="8391524" cy="4069013"/>
          </a:xfrm>
          <a:prstGeom prst="rect">
            <a:avLst/>
          </a:prstGeom>
        </p:spPr>
        <p:txBody>
          <a:bodyPr/>
          <a:lstStyle/>
          <a:p>
            <a:r>
              <a:rPr lang="en-US" noProof="0" dirty="0"/>
              <a:t>Click icon to add chart</a:t>
            </a:r>
          </a:p>
        </p:txBody>
      </p:sp>
      <p:sp>
        <p:nvSpPr>
          <p:cNvPr id="18" name="Text Placeholder 8"/>
          <p:cNvSpPr>
            <a:spLocks noGrp="1"/>
          </p:cNvSpPr>
          <p:nvPr>
            <p:ph type="body" sz="quarter" idx="18"/>
          </p:nvPr>
        </p:nvSpPr>
        <p:spPr>
          <a:xfrm>
            <a:off x="376240" y="1665289"/>
            <a:ext cx="8391524" cy="392112"/>
          </a:xfrm>
        </p:spPr>
        <p:txBody>
          <a:bodyPr/>
          <a:lstStyle/>
          <a:p>
            <a:pPr lvl="0"/>
            <a:r>
              <a:rPr lang="en-US" noProof="0"/>
              <a:t>Click to edit Master text styles</a:t>
            </a:r>
          </a:p>
        </p:txBody>
      </p:sp>
    </p:spTree>
    <p:extLst>
      <p:ext uri="{BB962C8B-B14F-4D97-AF65-F5344CB8AC3E}">
        <p14:creationId xmlns:p14="http://schemas.microsoft.com/office/powerpoint/2010/main" val="711464269"/>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Divider - Deloitte dark green">
    <p:bg bwMode="gray">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376238" y="1705671"/>
            <a:ext cx="7905750"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3" name="Text Placeholder 2"/>
          <p:cNvSpPr>
            <a:spLocks noGrp="1"/>
          </p:cNvSpPr>
          <p:nvPr>
            <p:ph type="body" idx="1"/>
          </p:nvPr>
        </p:nvSpPr>
        <p:spPr bwMode="gray">
          <a:xfrm>
            <a:off x="376239" y="3429000"/>
            <a:ext cx="7908050" cy="1566532"/>
          </a:xfrm>
        </p:spPr>
        <p:txBody>
          <a:bodyPr lIns="0" tIns="0" rIns="0" bIns="0">
            <a:noAutofit/>
          </a:bodyPr>
          <a:lstStyle>
            <a:lvl1pPr marL="0" indent="0">
              <a:lnSpc>
                <a:spcPct val="95000"/>
              </a:lnSpc>
              <a:spcAft>
                <a:spcPts val="0"/>
              </a:spcAft>
              <a:buNone/>
              <a:defRPr sz="385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
        <p:nvSpPr>
          <p:cNvPr id="14" name="TextBox 13"/>
          <p:cNvSpPr txBox="1"/>
          <p:nvPr userDrawn="1"/>
        </p:nvSpPr>
        <p:spPr>
          <a:xfrm>
            <a:off x="376239" y="6477002"/>
            <a:ext cx="4016375" cy="100027"/>
          </a:xfrm>
          <a:prstGeom prst="rect">
            <a:avLst/>
          </a:prstGeom>
          <a:noFill/>
        </p:spPr>
        <p:txBody>
          <a:bodyPr wrap="square" lIns="0" tIns="0" rIns="0" bIns="0" rtlCol="0">
            <a:spAutoFit/>
          </a:bodyPr>
          <a:lstStyle/>
          <a:p>
            <a:pPr>
              <a:spcBef>
                <a:spcPts val="600"/>
              </a:spcBef>
              <a:buSzPct val="100000"/>
              <a:buFont typeface="Arial"/>
              <a:buNone/>
            </a:pPr>
            <a:r>
              <a:rPr lang="en-US" sz="650" dirty="0">
                <a:solidFill>
                  <a:prstClr val="white"/>
                </a:solidFill>
              </a:rPr>
              <a:t>Copyright © 2016 Deloitte Development LLC. All rights reserved.</a:t>
            </a:r>
          </a:p>
        </p:txBody>
      </p:sp>
      <p:sp>
        <p:nvSpPr>
          <p:cNvPr id="15" name="TextBox 14"/>
          <p:cNvSpPr txBox="1"/>
          <p:nvPr userDrawn="1"/>
        </p:nvSpPr>
        <p:spPr>
          <a:xfrm>
            <a:off x="8536783" y="6477002"/>
            <a:ext cx="230981" cy="100027"/>
          </a:xfrm>
          <a:prstGeom prst="rect">
            <a:avLst/>
          </a:prstGeom>
          <a:noFill/>
        </p:spPr>
        <p:txBody>
          <a:bodyPr wrap="square" lIns="0" tIns="0" rIns="0" bIns="0" rtlCol="0">
            <a:spAutoFit/>
          </a:bodyPr>
          <a:lstStyle/>
          <a:p>
            <a:pPr algn="r">
              <a:spcBef>
                <a:spcPts val="600"/>
              </a:spcBef>
              <a:buSzPct val="100000"/>
              <a:buFont typeface="Arial"/>
              <a:buNone/>
            </a:pPr>
            <a:fld id="{C58DF478-B544-4ED8-9ED4-6A2648E2D233}" type="slidenum">
              <a:rPr lang="en-US" sz="650">
                <a:solidFill>
                  <a:prstClr val="white"/>
                </a:solidFill>
              </a:rPr>
              <a:pPr algn="r">
                <a:spcBef>
                  <a:spcPts val="600"/>
                </a:spcBef>
                <a:buSzPct val="100000"/>
                <a:buFont typeface="Arial"/>
                <a:buNone/>
              </a:pPr>
              <a:t>‹#›</a:t>
            </a:fld>
            <a:endParaRPr lang="en-US" sz="650" dirty="0">
              <a:solidFill>
                <a:prstClr val="white"/>
              </a:solidFill>
            </a:endParaRPr>
          </a:p>
        </p:txBody>
      </p:sp>
    </p:spTree>
    <p:extLst>
      <p:ext uri="{BB962C8B-B14F-4D97-AF65-F5344CB8AC3E}">
        <p14:creationId xmlns:p14="http://schemas.microsoft.com/office/powerpoint/2010/main" val="388590164"/>
      </p:ext>
    </p:extLst>
  </p:cSld>
  <p:clrMapOvr>
    <a:masterClrMapping/>
  </p:clrMapOvr>
  <p:transition>
    <p:fade/>
  </p:transition>
  <p:extLst mod="1">
    <p:ext uri="{DCECCB84-F9BA-43D5-87BE-67443E8EF086}">
      <p15:sldGuideLst xmlns:p15="http://schemas.microsoft.com/office/powerpoint/2012/main">
        <p15:guide id="1" orient="horz" pos="2160" userDrawn="1">
          <p15:clr>
            <a:srgbClr val="FBAE40"/>
          </p15:clr>
        </p15:guide>
      </p15:sldGuideLst>
    </p:ext>
  </p:extLst>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1_3 chart">
    <p:spTree>
      <p:nvGrpSpPr>
        <p:cNvPr id="1" name=""/>
        <p:cNvGrpSpPr/>
        <p:nvPr/>
      </p:nvGrpSpPr>
      <p:grpSpPr>
        <a:xfrm>
          <a:off x="0" y="0"/>
          <a:ext cx="0" cy="0"/>
          <a:chOff x="0" y="0"/>
          <a:chExt cx="0" cy="0"/>
        </a:xfrm>
      </p:grpSpPr>
      <p:sp>
        <p:nvSpPr>
          <p:cNvPr id="15" name="Text Placeholder 8"/>
          <p:cNvSpPr>
            <a:spLocks noGrp="1"/>
          </p:cNvSpPr>
          <p:nvPr>
            <p:ph type="body" sz="quarter" idx="13" hasCustomPrompt="1"/>
          </p:nvPr>
        </p:nvSpPr>
        <p:spPr>
          <a:xfrm>
            <a:off x="376238" y="651600"/>
            <a:ext cx="8391525"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
        <p:nvSpPr>
          <p:cNvPr id="16" name="Title Placeholder 1"/>
          <p:cNvSpPr>
            <a:spLocks noGrp="1"/>
          </p:cNvSpPr>
          <p:nvPr>
            <p:ph type="title" hasCustomPrompt="1"/>
          </p:nvPr>
        </p:nvSpPr>
        <p:spPr>
          <a:xfrm>
            <a:off x="376238" y="317501"/>
            <a:ext cx="8391525" cy="3341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17" name="Chart Placeholder 3"/>
          <p:cNvSpPr>
            <a:spLocks noGrp="1"/>
          </p:cNvSpPr>
          <p:nvPr>
            <p:ph type="chart" sz="quarter" idx="15"/>
          </p:nvPr>
        </p:nvSpPr>
        <p:spPr>
          <a:xfrm>
            <a:off x="378000" y="2051999"/>
            <a:ext cx="2662162" cy="4069014"/>
          </a:xfrm>
          <a:prstGeom prst="rect">
            <a:avLst/>
          </a:prstGeom>
        </p:spPr>
        <p:txBody>
          <a:bodyPr/>
          <a:lstStyle/>
          <a:p>
            <a:r>
              <a:rPr lang="en-US" noProof="0" dirty="0"/>
              <a:t>Click icon to add chart</a:t>
            </a:r>
          </a:p>
        </p:txBody>
      </p:sp>
      <p:sp>
        <p:nvSpPr>
          <p:cNvPr id="18" name="Text Placeholder 8"/>
          <p:cNvSpPr>
            <a:spLocks noGrp="1"/>
          </p:cNvSpPr>
          <p:nvPr>
            <p:ph type="body" sz="quarter" idx="18"/>
          </p:nvPr>
        </p:nvSpPr>
        <p:spPr>
          <a:xfrm>
            <a:off x="376238" y="1665289"/>
            <a:ext cx="2671763" cy="392112"/>
          </a:xfrm>
        </p:spPr>
        <p:txBody>
          <a:bodyPr/>
          <a:lstStyle/>
          <a:p>
            <a:pPr lvl="0"/>
            <a:r>
              <a:rPr lang="en-US" noProof="0"/>
              <a:t>Click to edit Master text styles</a:t>
            </a:r>
          </a:p>
        </p:txBody>
      </p:sp>
      <p:sp>
        <p:nvSpPr>
          <p:cNvPr id="7" name="Chart Placeholder 3"/>
          <p:cNvSpPr>
            <a:spLocks noGrp="1"/>
          </p:cNvSpPr>
          <p:nvPr>
            <p:ph type="chart" sz="quarter" idx="19"/>
          </p:nvPr>
        </p:nvSpPr>
        <p:spPr>
          <a:xfrm>
            <a:off x="3227388" y="2051999"/>
            <a:ext cx="2671212" cy="4069014"/>
          </a:xfrm>
          <a:prstGeom prst="rect">
            <a:avLst/>
          </a:prstGeom>
        </p:spPr>
        <p:txBody>
          <a:bodyPr/>
          <a:lstStyle/>
          <a:p>
            <a:r>
              <a:rPr lang="en-US" noProof="0" dirty="0"/>
              <a:t>Click icon to add chart</a:t>
            </a:r>
          </a:p>
        </p:txBody>
      </p:sp>
      <p:sp>
        <p:nvSpPr>
          <p:cNvPr id="8" name="Text Placeholder 8"/>
          <p:cNvSpPr>
            <a:spLocks noGrp="1"/>
          </p:cNvSpPr>
          <p:nvPr>
            <p:ph type="body" sz="quarter" idx="20"/>
          </p:nvPr>
        </p:nvSpPr>
        <p:spPr>
          <a:xfrm>
            <a:off x="3227389" y="1665289"/>
            <a:ext cx="2671211" cy="392112"/>
          </a:xfrm>
        </p:spPr>
        <p:txBody>
          <a:bodyPr/>
          <a:lstStyle/>
          <a:p>
            <a:pPr lvl="0"/>
            <a:r>
              <a:rPr lang="en-US" noProof="0"/>
              <a:t>Click to edit Master text styles</a:t>
            </a:r>
          </a:p>
        </p:txBody>
      </p:sp>
      <p:sp>
        <p:nvSpPr>
          <p:cNvPr id="9" name="Chart Placeholder 3"/>
          <p:cNvSpPr>
            <a:spLocks noGrp="1"/>
          </p:cNvSpPr>
          <p:nvPr>
            <p:ph type="chart" sz="quarter" idx="21"/>
          </p:nvPr>
        </p:nvSpPr>
        <p:spPr>
          <a:xfrm>
            <a:off x="6094798" y="2051999"/>
            <a:ext cx="2672965" cy="4069014"/>
          </a:xfrm>
          <a:prstGeom prst="rect">
            <a:avLst/>
          </a:prstGeom>
        </p:spPr>
        <p:txBody>
          <a:bodyPr/>
          <a:lstStyle/>
          <a:p>
            <a:r>
              <a:rPr lang="en-US" noProof="0" dirty="0"/>
              <a:t>Click icon to add chart</a:t>
            </a:r>
          </a:p>
        </p:txBody>
      </p:sp>
      <p:sp>
        <p:nvSpPr>
          <p:cNvPr id="10" name="Text Placeholder 8"/>
          <p:cNvSpPr>
            <a:spLocks noGrp="1"/>
          </p:cNvSpPr>
          <p:nvPr>
            <p:ph type="body" sz="quarter" idx="22"/>
          </p:nvPr>
        </p:nvSpPr>
        <p:spPr>
          <a:xfrm>
            <a:off x="6094798" y="1659145"/>
            <a:ext cx="2672966" cy="398256"/>
          </a:xfrm>
        </p:spPr>
        <p:txBody>
          <a:bodyPr/>
          <a:lstStyle/>
          <a:p>
            <a:pPr lvl="0"/>
            <a:r>
              <a:rPr lang="en-US" noProof="0"/>
              <a:t>Click to edit Master text styles</a:t>
            </a:r>
          </a:p>
        </p:txBody>
      </p:sp>
    </p:spTree>
    <p:extLst>
      <p:ext uri="{BB962C8B-B14F-4D97-AF65-F5344CB8AC3E}">
        <p14:creationId xmlns:p14="http://schemas.microsoft.com/office/powerpoint/2010/main" val="2419970915"/>
      </p:ext>
    </p:extLst>
  </p:cSld>
  <p:clrMapOvr>
    <a:masterClrMapping/>
  </p:clrMapOvr>
  <p:transition>
    <p:fade/>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1_2 columns of text">
    <p:spTree>
      <p:nvGrpSpPr>
        <p:cNvPr id="1" name=""/>
        <p:cNvGrpSpPr/>
        <p:nvPr/>
      </p:nvGrpSpPr>
      <p:grpSpPr>
        <a:xfrm>
          <a:off x="0" y="0"/>
          <a:ext cx="0" cy="0"/>
          <a:chOff x="0" y="0"/>
          <a:chExt cx="0" cy="0"/>
        </a:xfrm>
      </p:grpSpPr>
      <p:sp>
        <p:nvSpPr>
          <p:cNvPr id="14" name="Title Placeholder 1"/>
          <p:cNvSpPr>
            <a:spLocks noGrp="1"/>
          </p:cNvSpPr>
          <p:nvPr>
            <p:ph type="title" hasCustomPrompt="1"/>
          </p:nvPr>
        </p:nvSpPr>
        <p:spPr>
          <a:xfrm>
            <a:off x="376239" y="317501"/>
            <a:ext cx="8402002" cy="3341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9" name="Text Placeholder 8"/>
          <p:cNvSpPr>
            <a:spLocks noGrp="1"/>
          </p:cNvSpPr>
          <p:nvPr>
            <p:ph type="body" sz="quarter" idx="13" hasCustomPrompt="1"/>
          </p:nvPr>
        </p:nvSpPr>
        <p:spPr>
          <a:xfrm>
            <a:off x="376239" y="651600"/>
            <a:ext cx="8402002"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
        <p:nvSpPr>
          <p:cNvPr id="13" name="Content Placeholder 3"/>
          <p:cNvSpPr>
            <a:spLocks noGrp="1"/>
          </p:cNvSpPr>
          <p:nvPr>
            <p:ph sz="quarter" idx="10"/>
          </p:nvPr>
        </p:nvSpPr>
        <p:spPr>
          <a:xfrm>
            <a:off x="376239" y="1665290"/>
            <a:ext cx="3979184" cy="4716461"/>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5" name="Content Placeholder 3"/>
          <p:cNvSpPr>
            <a:spLocks noGrp="1"/>
          </p:cNvSpPr>
          <p:nvPr>
            <p:ph sz="quarter" idx="20"/>
          </p:nvPr>
        </p:nvSpPr>
        <p:spPr>
          <a:xfrm>
            <a:off x="4786155" y="1665290"/>
            <a:ext cx="3992086" cy="4716461"/>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1344865685"/>
      </p:ext>
    </p:extLst>
  </p:cSld>
  <p:clrMapOvr>
    <a:masterClrMapping/>
  </p:clrMapOvr>
  <p:transition>
    <p:fade/>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1_2 columns - large">
    <p:spTree>
      <p:nvGrpSpPr>
        <p:cNvPr id="1" name=""/>
        <p:cNvGrpSpPr/>
        <p:nvPr/>
      </p:nvGrpSpPr>
      <p:grpSpPr>
        <a:xfrm>
          <a:off x="0" y="0"/>
          <a:ext cx="0" cy="0"/>
          <a:chOff x="0" y="0"/>
          <a:chExt cx="0" cy="0"/>
        </a:xfrm>
      </p:grpSpPr>
      <p:sp>
        <p:nvSpPr>
          <p:cNvPr id="7" name="Text Placeholder 8"/>
          <p:cNvSpPr>
            <a:spLocks noGrp="1"/>
          </p:cNvSpPr>
          <p:nvPr>
            <p:ph type="body" sz="quarter" idx="13" hasCustomPrompt="1"/>
          </p:nvPr>
        </p:nvSpPr>
        <p:spPr>
          <a:xfrm>
            <a:off x="376238" y="651600"/>
            <a:ext cx="8391525"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
        <p:nvSpPr>
          <p:cNvPr id="8" name="Title Placeholder 1"/>
          <p:cNvSpPr>
            <a:spLocks noGrp="1"/>
          </p:cNvSpPr>
          <p:nvPr>
            <p:ph type="title" hasCustomPrompt="1"/>
          </p:nvPr>
        </p:nvSpPr>
        <p:spPr>
          <a:xfrm>
            <a:off x="376238" y="317500"/>
            <a:ext cx="8391525" cy="334100"/>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11" name="Content Placeholder 3"/>
          <p:cNvSpPr>
            <a:spLocks noGrp="1"/>
          </p:cNvSpPr>
          <p:nvPr>
            <p:ph sz="quarter" idx="10"/>
          </p:nvPr>
        </p:nvSpPr>
        <p:spPr>
          <a:xfrm>
            <a:off x="376238" y="1665290"/>
            <a:ext cx="3979185" cy="4716461"/>
          </a:xfrm>
          <a:prstGeom prst="rect">
            <a:avLst/>
          </a:prstGeom>
        </p:spPr>
        <p:txBody>
          <a:bodyPr>
            <a:noAutofit/>
          </a:bodyPr>
          <a:lstStyle>
            <a:lvl1pPr>
              <a:tabLst>
                <a:tab pos="5029200" algn="r"/>
              </a:tabLst>
              <a:defRPr sz="1600"/>
            </a:lvl1pPr>
            <a:lvl2pPr>
              <a:tabLst>
                <a:tab pos="5029200" algn="r"/>
              </a:tabLst>
              <a:defRPr sz="1600"/>
            </a:lvl2pPr>
            <a:lvl3pPr>
              <a:tabLst>
                <a:tab pos="5029200" algn="r"/>
              </a:tabLst>
              <a:defRPr sz="1600"/>
            </a:lvl3pPr>
            <a:lvl4pPr>
              <a:tabLst>
                <a:tab pos="5029200" algn="r"/>
              </a:tabLst>
              <a:defRPr sz="1600"/>
            </a:lvl4pPr>
            <a:lvl5pPr>
              <a:tabLst>
                <a:tab pos="5029200" algn="r"/>
              </a:tabLst>
              <a:defRPr baseline="0"/>
            </a:lvl5pPr>
            <a:lvl6pPr>
              <a:defRPr sz="1600"/>
            </a:lvl6pPr>
            <a:lvl7pPr>
              <a:defRPr sz="1600"/>
            </a:lvl7pPr>
            <a:lvl8pPr>
              <a:defRPr sz="1600"/>
            </a:lvl8pPr>
            <a:lvl9pPr>
              <a:defRPr sz="16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3" name="Content Placeholder 3"/>
          <p:cNvSpPr>
            <a:spLocks noGrp="1"/>
          </p:cNvSpPr>
          <p:nvPr>
            <p:ph sz="quarter" idx="20"/>
          </p:nvPr>
        </p:nvSpPr>
        <p:spPr>
          <a:xfrm>
            <a:off x="4788000" y="1665290"/>
            <a:ext cx="3979763" cy="4716461"/>
          </a:xfrm>
          <a:prstGeom prst="rect">
            <a:avLst/>
          </a:prstGeom>
        </p:spPr>
        <p:txBody>
          <a:bodyPr>
            <a:noAutofit/>
          </a:bodyPr>
          <a:lstStyle>
            <a:lvl1pPr>
              <a:tabLst>
                <a:tab pos="5029200" algn="r"/>
              </a:tabLst>
              <a:defRPr sz="1600"/>
            </a:lvl1pPr>
            <a:lvl2pPr>
              <a:tabLst>
                <a:tab pos="5029200" algn="r"/>
              </a:tabLst>
              <a:defRPr sz="1600"/>
            </a:lvl2pPr>
            <a:lvl3pPr>
              <a:tabLst>
                <a:tab pos="5029200" algn="r"/>
              </a:tabLst>
              <a:defRPr sz="1600"/>
            </a:lvl3pPr>
            <a:lvl4pPr>
              <a:tabLst>
                <a:tab pos="5029200" algn="r"/>
              </a:tabLst>
              <a:defRPr sz="1600"/>
            </a:lvl4pPr>
            <a:lvl5pPr>
              <a:tabLst>
                <a:tab pos="5029200" algn="r"/>
              </a:tabLst>
              <a:defRPr baseline="0"/>
            </a:lvl5pPr>
            <a:lvl6pPr>
              <a:defRPr sz="1600"/>
            </a:lvl6pPr>
            <a:lvl7pPr>
              <a:defRPr sz="1600"/>
            </a:lvl7pPr>
            <a:lvl8pPr>
              <a:defRPr sz="1600"/>
            </a:lvl8pPr>
            <a:lvl9pPr>
              <a:defRPr sz="16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667915314"/>
      </p:ext>
    </p:extLst>
  </p:cSld>
  <p:clrMapOvr>
    <a:masterClrMapping/>
  </p:clrMapOvr>
  <p:transition>
    <p:fade/>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1_Text and chart">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nvPr>
        </p:nvGraphicFramePr>
        <p:xfrm>
          <a:off x="1589" y="1590"/>
          <a:ext cx="1587" cy="1587"/>
        </p:xfrm>
        <a:graphic>
          <a:graphicData uri="http://schemas.openxmlformats.org/presentationml/2006/ole">
            <mc:AlternateContent xmlns:mc="http://schemas.openxmlformats.org/markup-compatibility/2006">
              <mc:Choice xmlns:v="urn:schemas-microsoft-com:vml" Requires="v">
                <p:oleObj spid="_x0000_s13408" name="think-cell Slide" r:id="rId4" imgW="592" imgH="591" progId="TCLayout.ActiveDocument.1">
                  <p:embed/>
                </p:oleObj>
              </mc:Choice>
              <mc:Fallback>
                <p:oleObj name="think-cell Slide" r:id="rId4" imgW="592" imgH="591" progId="TCLayout.ActiveDocument.1">
                  <p:embed/>
                  <p:pic>
                    <p:nvPicPr>
                      <p:cNvPr id="0" name=""/>
                      <p:cNvPicPr/>
                      <p:nvPr/>
                    </p:nvPicPr>
                    <p:blipFill>
                      <a:blip r:embed="rId5"/>
                      <a:stretch>
                        <a:fillRect/>
                      </a:stretch>
                    </p:blipFill>
                    <p:spPr>
                      <a:xfrm>
                        <a:off x="1589" y="1590"/>
                        <a:ext cx="1587" cy="1587"/>
                      </a:xfrm>
                      <a:prstGeom prst="rect">
                        <a:avLst/>
                      </a:prstGeom>
                    </p:spPr>
                  </p:pic>
                </p:oleObj>
              </mc:Fallback>
            </mc:AlternateContent>
          </a:graphicData>
        </a:graphic>
      </p:graphicFrame>
      <p:sp>
        <p:nvSpPr>
          <p:cNvPr id="10" name="Content Placeholder 3"/>
          <p:cNvSpPr>
            <a:spLocks noGrp="1"/>
          </p:cNvSpPr>
          <p:nvPr>
            <p:ph sz="quarter" idx="10"/>
          </p:nvPr>
        </p:nvSpPr>
        <p:spPr>
          <a:xfrm>
            <a:off x="376239" y="1665290"/>
            <a:ext cx="4016374" cy="4455725"/>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3" name="Chart Placeholder 2"/>
          <p:cNvSpPr>
            <a:spLocks noGrp="1"/>
          </p:cNvSpPr>
          <p:nvPr>
            <p:ph type="chart" sz="quarter" idx="21"/>
          </p:nvPr>
        </p:nvSpPr>
        <p:spPr>
          <a:xfrm>
            <a:off x="4755916" y="2125013"/>
            <a:ext cx="4011847" cy="3996000"/>
          </a:xfrm>
        </p:spPr>
        <p:txBody>
          <a:bodyPr/>
          <a:lstStyle/>
          <a:p>
            <a:r>
              <a:rPr lang="en-US" noProof="0" dirty="0"/>
              <a:t>Click icon to add chart</a:t>
            </a:r>
          </a:p>
        </p:txBody>
      </p:sp>
      <p:sp>
        <p:nvSpPr>
          <p:cNvPr id="6" name="Text Placeholder 5"/>
          <p:cNvSpPr>
            <a:spLocks noGrp="1"/>
          </p:cNvSpPr>
          <p:nvPr>
            <p:ph type="body" sz="quarter" idx="22"/>
          </p:nvPr>
        </p:nvSpPr>
        <p:spPr>
          <a:xfrm>
            <a:off x="4755917" y="1665288"/>
            <a:ext cx="4011846" cy="420687"/>
          </a:xfrm>
        </p:spPr>
        <p:txBody>
          <a:bodyPr/>
          <a:lstStyle/>
          <a:p>
            <a:pPr lvl="0"/>
            <a:r>
              <a:rPr lang="en-US" noProof="0"/>
              <a:t>Click to edit Master text styles</a:t>
            </a:r>
          </a:p>
        </p:txBody>
      </p:sp>
      <p:sp>
        <p:nvSpPr>
          <p:cNvPr id="11" name="Text Placeholder 8"/>
          <p:cNvSpPr>
            <a:spLocks noGrp="1"/>
          </p:cNvSpPr>
          <p:nvPr>
            <p:ph type="body" sz="quarter" idx="13" hasCustomPrompt="1"/>
          </p:nvPr>
        </p:nvSpPr>
        <p:spPr>
          <a:xfrm>
            <a:off x="376238" y="651600"/>
            <a:ext cx="8391525"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
        <p:nvSpPr>
          <p:cNvPr id="13" name="Title Placeholder 1"/>
          <p:cNvSpPr>
            <a:spLocks noGrp="1"/>
          </p:cNvSpPr>
          <p:nvPr>
            <p:ph type="title" hasCustomPrompt="1"/>
          </p:nvPr>
        </p:nvSpPr>
        <p:spPr>
          <a:xfrm>
            <a:off x="376238" y="317501"/>
            <a:ext cx="8391525" cy="334101"/>
          </a:xfrm>
          <a:prstGeom prst="rect">
            <a:avLst/>
          </a:prstGeom>
        </p:spPr>
        <p:txBody>
          <a:bodyPr vert="horz" lIns="0" tIns="0" rIns="0" bIns="0" rtlCol="0" anchor="t" anchorCtr="0">
            <a:noAutofit/>
          </a:bodyPr>
          <a:lstStyle>
            <a:lvl1pPr>
              <a:defRPr/>
            </a:lvl1pPr>
          </a:lstStyle>
          <a:p>
            <a:r>
              <a:rPr lang="en-US" noProof="0" dirty="0"/>
              <a:t>Click to add title</a:t>
            </a:r>
          </a:p>
        </p:txBody>
      </p:sp>
    </p:spTree>
    <p:extLst>
      <p:ext uri="{BB962C8B-B14F-4D97-AF65-F5344CB8AC3E}">
        <p14:creationId xmlns:p14="http://schemas.microsoft.com/office/powerpoint/2010/main" val="272111062"/>
      </p:ext>
    </p:extLst>
  </p:cSld>
  <p:clrMapOvr>
    <a:masterClrMapping/>
  </p:clrMapOvr>
  <p:transition>
    <p:fade/>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1_2 chart">
    <p:spTree>
      <p:nvGrpSpPr>
        <p:cNvPr id="1" name=""/>
        <p:cNvGrpSpPr/>
        <p:nvPr/>
      </p:nvGrpSpPr>
      <p:grpSpPr>
        <a:xfrm>
          <a:off x="0" y="0"/>
          <a:ext cx="0" cy="0"/>
          <a:chOff x="0" y="0"/>
          <a:chExt cx="0" cy="0"/>
        </a:xfrm>
      </p:grpSpPr>
      <p:sp>
        <p:nvSpPr>
          <p:cNvPr id="3" name="Chart Placeholder 2"/>
          <p:cNvSpPr>
            <a:spLocks noGrp="1"/>
          </p:cNvSpPr>
          <p:nvPr>
            <p:ph type="chart" sz="quarter" idx="21"/>
          </p:nvPr>
        </p:nvSpPr>
        <p:spPr>
          <a:xfrm>
            <a:off x="4668824" y="2125013"/>
            <a:ext cx="4206240" cy="3996000"/>
          </a:xfrm>
        </p:spPr>
        <p:txBody>
          <a:bodyPr/>
          <a:lstStyle/>
          <a:p>
            <a:r>
              <a:rPr lang="en-US" noProof="0" dirty="0"/>
              <a:t>Click icon to add chart</a:t>
            </a:r>
          </a:p>
        </p:txBody>
      </p:sp>
      <p:sp>
        <p:nvSpPr>
          <p:cNvPr id="6" name="Text Placeholder 5"/>
          <p:cNvSpPr>
            <a:spLocks noGrp="1"/>
          </p:cNvSpPr>
          <p:nvPr>
            <p:ph type="body" sz="quarter" idx="22"/>
          </p:nvPr>
        </p:nvSpPr>
        <p:spPr>
          <a:xfrm>
            <a:off x="4755917" y="1665288"/>
            <a:ext cx="4011847" cy="420687"/>
          </a:xfrm>
        </p:spPr>
        <p:txBody>
          <a:bodyPr/>
          <a:lstStyle/>
          <a:p>
            <a:pPr lvl="0"/>
            <a:r>
              <a:rPr lang="en-US" noProof="0"/>
              <a:t>Click to edit Master text styles</a:t>
            </a:r>
          </a:p>
        </p:txBody>
      </p:sp>
      <p:sp>
        <p:nvSpPr>
          <p:cNvPr id="11" name="Text Placeholder 8"/>
          <p:cNvSpPr>
            <a:spLocks noGrp="1"/>
          </p:cNvSpPr>
          <p:nvPr>
            <p:ph type="body" sz="quarter" idx="13" hasCustomPrompt="1"/>
          </p:nvPr>
        </p:nvSpPr>
        <p:spPr>
          <a:xfrm>
            <a:off x="376238" y="651600"/>
            <a:ext cx="8391525"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
        <p:nvSpPr>
          <p:cNvPr id="13" name="Title Placeholder 1"/>
          <p:cNvSpPr>
            <a:spLocks noGrp="1"/>
          </p:cNvSpPr>
          <p:nvPr>
            <p:ph type="title" hasCustomPrompt="1"/>
          </p:nvPr>
        </p:nvSpPr>
        <p:spPr>
          <a:xfrm>
            <a:off x="376238" y="317501"/>
            <a:ext cx="8391525" cy="3341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9" name="Chart Placeholder 2"/>
          <p:cNvSpPr>
            <a:spLocks noGrp="1"/>
          </p:cNvSpPr>
          <p:nvPr>
            <p:ph type="chart" sz="quarter" idx="24"/>
          </p:nvPr>
        </p:nvSpPr>
        <p:spPr>
          <a:xfrm>
            <a:off x="265735" y="2125013"/>
            <a:ext cx="4206240" cy="3996000"/>
          </a:xfrm>
        </p:spPr>
        <p:txBody>
          <a:bodyPr/>
          <a:lstStyle/>
          <a:p>
            <a:r>
              <a:rPr lang="en-US" noProof="0" dirty="0"/>
              <a:t>Click icon to add chart</a:t>
            </a:r>
          </a:p>
        </p:txBody>
      </p:sp>
      <p:sp>
        <p:nvSpPr>
          <p:cNvPr id="12" name="Text Placeholder 5"/>
          <p:cNvSpPr>
            <a:spLocks noGrp="1"/>
          </p:cNvSpPr>
          <p:nvPr>
            <p:ph type="body" sz="quarter" idx="25"/>
          </p:nvPr>
        </p:nvSpPr>
        <p:spPr>
          <a:xfrm>
            <a:off x="376237" y="1665288"/>
            <a:ext cx="4004298" cy="420687"/>
          </a:xfrm>
        </p:spPr>
        <p:txBody>
          <a:bodyPr/>
          <a:lstStyle/>
          <a:p>
            <a:pPr lvl="0"/>
            <a:r>
              <a:rPr lang="en-US" noProof="0"/>
              <a:t>Click to edit Master text styles</a:t>
            </a:r>
          </a:p>
        </p:txBody>
      </p:sp>
    </p:spTree>
    <p:extLst>
      <p:ext uri="{BB962C8B-B14F-4D97-AF65-F5344CB8AC3E}">
        <p14:creationId xmlns:p14="http://schemas.microsoft.com/office/powerpoint/2010/main" val="2158453835"/>
      </p:ext>
    </p:extLst>
  </p:cSld>
  <p:clrMapOvr>
    <a:masterClrMapping/>
  </p:clrMapOvr>
  <p:transition>
    <p:fade/>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1_2 column content">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376240" y="317501"/>
            <a:ext cx="8391524" cy="3341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6" name="Content Placeholder 3"/>
          <p:cNvSpPr>
            <a:spLocks noGrp="1"/>
          </p:cNvSpPr>
          <p:nvPr>
            <p:ph sz="quarter" idx="10"/>
          </p:nvPr>
        </p:nvSpPr>
        <p:spPr>
          <a:xfrm>
            <a:off x="376238" y="1665289"/>
            <a:ext cx="3323893" cy="4716463"/>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8" name="Content Placeholder 3"/>
          <p:cNvSpPr>
            <a:spLocks noGrp="1"/>
          </p:cNvSpPr>
          <p:nvPr>
            <p:ph sz="quarter" idx="16"/>
          </p:nvPr>
        </p:nvSpPr>
        <p:spPr>
          <a:xfrm>
            <a:off x="4087762" y="1700215"/>
            <a:ext cx="4680000" cy="4681537"/>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9" name="Text Placeholder 8"/>
          <p:cNvSpPr>
            <a:spLocks noGrp="1"/>
          </p:cNvSpPr>
          <p:nvPr>
            <p:ph type="body" sz="quarter" idx="13" hasCustomPrompt="1"/>
          </p:nvPr>
        </p:nvSpPr>
        <p:spPr>
          <a:xfrm>
            <a:off x="376238" y="651600"/>
            <a:ext cx="8391525"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Tree>
    <p:extLst>
      <p:ext uri="{BB962C8B-B14F-4D97-AF65-F5344CB8AC3E}">
        <p14:creationId xmlns:p14="http://schemas.microsoft.com/office/powerpoint/2010/main" val="755182154"/>
      </p:ext>
    </p:extLst>
  </p:cSld>
  <p:clrMapOvr>
    <a:masterClrMapping/>
  </p:clrMapOvr>
  <p:transition>
    <p:fade/>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1_2 content with quote ">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376238" y="317500"/>
            <a:ext cx="8391525" cy="334100"/>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6" name="Content Placeholder 3"/>
          <p:cNvSpPr>
            <a:spLocks noGrp="1"/>
          </p:cNvSpPr>
          <p:nvPr>
            <p:ph sz="quarter" idx="10"/>
          </p:nvPr>
        </p:nvSpPr>
        <p:spPr>
          <a:xfrm>
            <a:off x="5683412" y="1658680"/>
            <a:ext cx="3084351" cy="4723072"/>
          </a:xfrm>
          <a:prstGeom prst="rect">
            <a:avLst/>
          </a:prstGeom>
        </p:spPr>
        <p:txBody>
          <a:bodyPr>
            <a:noAutofit/>
          </a:bodyPr>
          <a:lstStyle>
            <a:lvl1pPr>
              <a:tabLst>
                <a:tab pos="5029200" algn="r"/>
              </a:tabLst>
              <a:defRPr sz="2400">
                <a:solidFill>
                  <a:schemeClr val="accent3"/>
                </a:solidFill>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a:t>Click to edit Master text styles</a:t>
            </a:r>
          </a:p>
        </p:txBody>
      </p:sp>
      <p:sp>
        <p:nvSpPr>
          <p:cNvPr id="8" name="Content Placeholder 3"/>
          <p:cNvSpPr>
            <a:spLocks noGrp="1"/>
          </p:cNvSpPr>
          <p:nvPr>
            <p:ph sz="quarter" idx="16"/>
          </p:nvPr>
        </p:nvSpPr>
        <p:spPr>
          <a:xfrm>
            <a:off x="376238" y="1665288"/>
            <a:ext cx="4879761" cy="4716462"/>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9" name="Text Placeholder 8"/>
          <p:cNvSpPr>
            <a:spLocks noGrp="1"/>
          </p:cNvSpPr>
          <p:nvPr>
            <p:ph type="body" sz="quarter" idx="13" hasCustomPrompt="1"/>
          </p:nvPr>
        </p:nvSpPr>
        <p:spPr>
          <a:xfrm>
            <a:off x="376240" y="651600"/>
            <a:ext cx="8391524"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Tree>
    <p:extLst>
      <p:ext uri="{BB962C8B-B14F-4D97-AF65-F5344CB8AC3E}">
        <p14:creationId xmlns:p14="http://schemas.microsoft.com/office/powerpoint/2010/main" val="1454537419"/>
      </p:ext>
    </p:extLst>
  </p:cSld>
  <p:clrMapOvr>
    <a:masterClrMapping/>
  </p:clrMapOvr>
  <p:transition>
    <p:fade/>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1_Team profile">
    <p:spTree>
      <p:nvGrpSpPr>
        <p:cNvPr id="1" name=""/>
        <p:cNvGrpSpPr/>
        <p:nvPr/>
      </p:nvGrpSpPr>
      <p:grpSpPr>
        <a:xfrm>
          <a:off x="0" y="0"/>
          <a:ext cx="0" cy="0"/>
          <a:chOff x="0" y="0"/>
          <a:chExt cx="0" cy="0"/>
        </a:xfrm>
      </p:grpSpPr>
      <p:sp>
        <p:nvSpPr>
          <p:cNvPr id="2" name="Title 1"/>
          <p:cNvSpPr>
            <a:spLocks noGrp="1"/>
          </p:cNvSpPr>
          <p:nvPr>
            <p:ph type="title"/>
          </p:nvPr>
        </p:nvSpPr>
        <p:spPr>
          <a:xfrm>
            <a:off x="376238" y="317500"/>
            <a:ext cx="8391525" cy="334100"/>
          </a:xfrm>
        </p:spPr>
        <p:txBody>
          <a:bodyPr/>
          <a:lstStyle/>
          <a:p>
            <a:r>
              <a:rPr lang="en-US" noProof="0"/>
              <a:t>Click to edit Master title style</a:t>
            </a:r>
            <a:endParaRPr lang="en-US" noProof="0" dirty="0"/>
          </a:p>
        </p:txBody>
      </p:sp>
      <p:sp>
        <p:nvSpPr>
          <p:cNvPr id="4" name="Picture Placeholder 6"/>
          <p:cNvSpPr>
            <a:spLocks noGrp="1"/>
          </p:cNvSpPr>
          <p:nvPr>
            <p:ph type="pic" sz="quarter" idx="13"/>
          </p:nvPr>
        </p:nvSpPr>
        <p:spPr>
          <a:xfrm>
            <a:off x="376237" y="1700213"/>
            <a:ext cx="2029968" cy="1260000"/>
          </a:xfrm>
        </p:spPr>
        <p:txBody>
          <a:bodyPr lIns="0" tIns="0" rIns="0" bIns="0">
            <a:noAutofit/>
          </a:bodyPr>
          <a:lstStyle/>
          <a:p>
            <a:r>
              <a:rPr lang="en-US" noProof="0" dirty="0"/>
              <a:t>Click icon to add picture</a:t>
            </a:r>
          </a:p>
        </p:txBody>
      </p:sp>
      <p:sp>
        <p:nvSpPr>
          <p:cNvPr id="5" name="Picture Placeholder 6"/>
          <p:cNvSpPr>
            <a:spLocks noGrp="1"/>
          </p:cNvSpPr>
          <p:nvPr>
            <p:ph type="pic" sz="quarter" idx="14"/>
          </p:nvPr>
        </p:nvSpPr>
        <p:spPr>
          <a:xfrm>
            <a:off x="2495412" y="1700213"/>
            <a:ext cx="2029968" cy="1260000"/>
          </a:xfrm>
        </p:spPr>
        <p:txBody>
          <a:bodyPr lIns="0" tIns="0" rIns="0" bIns="0">
            <a:noAutofit/>
          </a:bodyPr>
          <a:lstStyle/>
          <a:p>
            <a:r>
              <a:rPr lang="en-US" noProof="0" dirty="0"/>
              <a:t>Click icon to add picture</a:t>
            </a:r>
          </a:p>
        </p:txBody>
      </p:sp>
      <p:sp>
        <p:nvSpPr>
          <p:cNvPr id="6" name="Picture Placeholder 6"/>
          <p:cNvSpPr>
            <a:spLocks noGrp="1"/>
          </p:cNvSpPr>
          <p:nvPr>
            <p:ph type="pic" sz="quarter" idx="15"/>
          </p:nvPr>
        </p:nvSpPr>
        <p:spPr>
          <a:xfrm>
            <a:off x="4614587" y="1700213"/>
            <a:ext cx="2029968" cy="1260000"/>
          </a:xfrm>
        </p:spPr>
        <p:txBody>
          <a:bodyPr lIns="0" tIns="0" rIns="0" bIns="0">
            <a:noAutofit/>
          </a:bodyPr>
          <a:lstStyle/>
          <a:p>
            <a:r>
              <a:rPr lang="en-US" noProof="0" dirty="0"/>
              <a:t>Click icon to add picture</a:t>
            </a:r>
          </a:p>
        </p:txBody>
      </p:sp>
      <p:sp>
        <p:nvSpPr>
          <p:cNvPr id="7" name="Picture Placeholder 6"/>
          <p:cNvSpPr>
            <a:spLocks noGrp="1"/>
          </p:cNvSpPr>
          <p:nvPr>
            <p:ph type="pic" sz="quarter" idx="16"/>
          </p:nvPr>
        </p:nvSpPr>
        <p:spPr>
          <a:xfrm>
            <a:off x="6733763" y="1700213"/>
            <a:ext cx="2029968" cy="1260000"/>
          </a:xfrm>
        </p:spPr>
        <p:txBody>
          <a:bodyPr lIns="0" tIns="0" rIns="0" bIns="0">
            <a:noAutofit/>
          </a:bodyPr>
          <a:lstStyle/>
          <a:p>
            <a:r>
              <a:rPr lang="en-US" noProof="0" dirty="0"/>
              <a:t>Click icon to add picture</a:t>
            </a:r>
          </a:p>
        </p:txBody>
      </p:sp>
      <p:sp>
        <p:nvSpPr>
          <p:cNvPr id="9" name="Text Placeholder 8"/>
          <p:cNvSpPr>
            <a:spLocks noGrp="1"/>
          </p:cNvSpPr>
          <p:nvPr>
            <p:ph type="body" sz="quarter" idx="17"/>
          </p:nvPr>
        </p:nvSpPr>
        <p:spPr>
          <a:xfrm>
            <a:off x="376237" y="3108509"/>
            <a:ext cx="2029968" cy="3264408"/>
          </a:xfrm>
        </p:spPr>
        <p:txBody>
          <a:bodyPr/>
          <a:lstStyle>
            <a:lvl1pPr marL="0" indent="0" algn="l" rtl="0" eaLnBrk="1" latinLnBrk="0" hangingPunct="1">
              <a:spcBef>
                <a:spcPts val="0"/>
              </a:spcBef>
              <a:spcAft>
                <a:spcPts val="1000"/>
              </a:spcAft>
              <a:buSzPct val="100000"/>
              <a:buFontTx/>
              <a:buNone/>
              <a:tabLst>
                <a:tab pos="5029200" algn="r"/>
              </a:tabLst>
              <a:defRPr lang="en-US" sz="1200" b="0" kern="1200" noProof="0" dirty="0" smtClean="0">
                <a:solidFill>
                  <a:schemeClr val="tx1"/>
                </a:solidFill>
                <a:latin typeface="+mn-lt"/>
                <a:ea typeface="+mn-ea"/>
                <a:cs typeface="+mn-cs"/>
              </a:defRPr>
            </a:lvl1pPr>
            <a:lvl2pPr marL="127000" indent="-127000" algn="l" rtl="0" eaLnBrk="1" latinLnBrk="0" hangingPunct="1">
              <a:spcBef>
                <a:spcPts val="0"/>
              </a:spcBef>
              <a:spcAft>
                <a:spcPts val="1000"/>
              </a:spcAft>
              <a:buClrTx/>
              <a:buSzPct val="100000"/>
              <a:buFont typeface="Arial" panose="020B0604020202020204" pitchFamily="34" charset="0"/>
              <a:buChar char="•"/>
              <a:tabLst>
                <a:tab pos="5029200" algn="r"/>
              </a:tabLst>
              <a:defRPr lang="en-US" sz="1200" b="0" kern="1200" noProof="0" dirty="0" smtClean="0">
                <a:solidFill>
                  <a:schemeClr val="tx1"/>
                </a:solidFill>
                <a:latin typeface="+mn-lt"/>
                <a:ea typeface="+mn-ea"/>
                <a:cs typeface="+mn-cs"/>
              </a:defRPr>
            </a:lvl2pPr>
            <a:lvl3pPr marL="279400" indent="-127000" algn="l" rtl="0" eaLnBrk="1" latinLnBrk="0" hangingPunct="1">
              <a:spcBef>
                <a:spcPts val="0"/>
              </a:spcBef>
              <a:spcAft>
                <a:spcPts val="1000"/>
              </a:spcAft>
              <a:buClrTx/>
              <a:buSzPct val="100000"/>
              <a:buFont typeface="Arial" panose="020B0604020202020204" pitchFamily="34" charset="0"/>
              <a:buChar char="−"/>
              <a:tabLst>
                <a:tab pos="5029200" algn="r"/>
              </a:tabLst>
              <a:defRPr lang="en-US" sz="1200" b="0" kern="1200" noProof="0" dirty="0" smtClean="0">
                <a:solidFill>
                  <a:schemeClr val="tx1"/>
                </a:solidFill>
                <a:latin typeface="+mn-lt"/>
                <a:ea typeface="+mn-ea"/>
                <a:cs typeface="+mn-cs"/>
              </a:defRPr>
            </a:lvl3pPr>
            <a:lvl4pPr marL="431800" indent="-127000" algn="l" rtl="0" eaLnBrk="1" latinLnBrk="0" hangingPunct="1">
              <a:spcBef>
                <a:spcPts val="0"/>
              </a:spcBef>
              <a:spcAft>
                <a:spcPts val="1000"/>
              </a:spcAft>
              <a:buClrTx/>
              <a:buSzPct val="100000"/>
              <a:buFont typeface="Arial" panose="020B0604020202020204" pitchFamily="34" charset="0"/>
              <a:buChar char="◦"/>
              <a:tabLst>
                <a:tab pos="5029200" algn="r"/>
              </a:tabLst>
              <a:defRPr lang="en-US" sz="1200" b="0" kern="1200" noProof="0" dirty="0" smtClean="0">
                <a:solidFill>
                  <a:schemeClr val="tx1"/>
                </a:solidFill>
                <a:latin typeface="+mn-lt"/>
                <a:ea typeface="+mn-ea"/>
                <a:cs typeface="+mn-cs"/>
              </a:defRPr>
            </a:lvl4pPr>
            <a:lvl5pPr marL="584200" indent="-127000" algn="l" rtl="0" eaLnBrk="1" latinLnBrk="0" hangingPunct="1">
              <a:spcBef>
                <a:spcPts val="0"/>
              </a:spcBef>
              <a:spcAft>
                <a:spcPts val="1000"/>
              </a:spcAft>
              <a:buClrTx/>
              <a:buSzPct val="100000"/>
              <a:buFont typeface="Arial" panose="020B0604020202020204" pitchFamily="34" charset="0"/>
              <a:buChar char="−"/>
              <a:tabLst>
                <a:tab pos="5029200" algn="r"/>
              </a:tabLst>
              <a:defRPr lang="en-US" sz="1200" b="0" kern="1200" noProof="0" dirty="0">
                <a:solidFill>
                  <a:schemeClr val="tx1"/>
                </a:solidFill>
                <a:latin typeface="+mn-lt"/>
                <a:ea typeface="+mn-ea"/>
                <a:cs typeface="+mn-cs"/>
              </a:defRPr>
            </a:lvl5pPr>
            <a:lvl6pPr marL="356400" indent="-176400">
              <a:spcAft>
                <a:spcPts val="0"/>
              </a:spcAft>
              <a:buFont typeface="Verdana" panose="020B0604030504040204" pitchFamily="34" charset="0"/>
              <a:buChar char="−"/>
              <a:defRPr/>
            </a:lvl6pPr>
            <a:lvl7pPr marL="356400" indent="-176400">
              <a:spcAft>
                <a:spcPts val="0"/>
              </a:spcAft>
              <a:defRPr/>
            </a:lvl7pPr>
            <a:lvl8pPr marL="356400" indent="-176400">
              <a:spcAft>
                <a:spcPts val="0"/>
              </a:spcAft>
              <a:defRPr/>
            </a:lvl8pPr>
            <a:lvl9pPr marL="356400" indent="-176400">
              <a:spcAft>
                <a:spcPts val="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0" name="Text Placeholder 8"/>
          <p:cNvSpPr>
            <a:spLocks noGrp="1"/>
          </p:cNvSpPr>
          <p:nvPr>
            <p:ph type="body" sz="quarter" idx="18"/>
          </p:nvPr>
        </p:nvSpPr>
        <p:spPr>
          <a:xfrm>
            <a:off x="4621995" y="3108509"/>
            <a:ext cx="2029968" cy="3264408"/>
          </a:xfrm>
        </p:spPr>
        <p:txBody>
          <a:bodyPr vert="horz" lIns="0" tIns="0" rIns="0" bIns="0" rtlCol="0">
            <a:noAutofit/>
          </a:bodyPr>
          <a:lstStyle>
            <a:lvl1pPr>
              <a:defRPr lang="en-US" noProof="0" smtClean="0"/>
            </a:lvl1pPr>
            <a:lvl2pPr>
              <a:defRPr lang="en-US" noProof="0" smtClean="0"/>
            </a:lvl2pPr>
            <a:lvl3pPr>
              <a:defRPr lang="en-US" b="0" noProof="0" smtClean="0"/>
            </a:lvl3pPr>
            <a:lvl4pPr>
              <a:defRPr lang="en-US" b="0" noProof="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11" name="Text Placeholder 8"/>
          <p:cNvSpPr>
            <a:spLocks noGrp="1"/>
          </p:cNvSpPr>
          <p:nvPr>
            <p:ph type="body" sz="quarter" idx="19"/>
          </p:nvPr>
        </p:nvSpPr>
        <p:spPr>
          <a:xfrm>
            <a:off x="2499116" y="3108509"/>
            <a:ext cx="2029968" cy="3264408"/>
          </a:xfrm>
        </p:spPr>
        <p:txBody>
          <a:bodyPr vert="horz" lIns="0" tIns="0" rIns="0" bIns="0" rtlCol="0">
            <a:noAutofit/>
          </a:bodyPr>
          <a:lstStyle>
            <a:lvl1pPr>
              <a:defRPr lang="en-US" noProof="0" dirty="0" smtClean="0"/>
            </a:lvl1pPr>
            <a:lvl2pPr>
              <a:defRPr lang="en-US" noProof="0" dirty="0" smtClean="0"/>
            </a:lvl2pPr>
            <a:lvl3pPr>
              <a:defRPr lang="en-US" b="0" noProof="0" dirty="0" smtClean="0"/>
            </a:lvl3pPr>
            <a:lvl4pPr>
              <a:defRPr lang="en-US" b="0" noProof="0" dirty="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12" name="Text Placeholder 8"/>
          <p:cNvSpPr>
            <a:spLocks noGrp="1"/>
          </p:cNvSpPr>
          <p:nvPr>
            <p:ph type="body" sz="quarter" idx="20"/>
          </p:nvPr>
        </p:nvSpPr>
        <p:spPr>
          <a:xfrm>
            <a:off x="6744875" y="3108509"/>
            <a:ext cx="2029968" cy="3264408"/>
          </a:xfrm>
        </p:spPr>
        <p:txBody>
          <a:bodyPr vert="horz" lIns="0" tIns="0" rIns="0" bIns="0" rtlCol="0">
            <a:noAutofit/>
          </a:bodyPr>
          <a:lstStyle>
            <a:lvl1pPr>
              <a:defRPr lang="en-US" noProof="0" smtClean="0"/>
            </a:lvl1pPr>
            <a:lvl2pPr>
              <a:defRPr lang="en-US" noProof="0" smtClean="0"/>
            </a:lvl2pPr>
            <a:lvl3pPr>
              <a:defRPr lang="en-US" b="0" noProof="0" smtClean="0"/>
            </a:lvl3pPr>
            <a:lvl4pPr>
              <a:defRPr lang="en-US" b="0" noProof="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13" name="Text Placeholder 8"/>
          <p:cNvSpPr>
            <a:spLocks noGrp="1"/>
          </p:cNvSpPr>
          <p:nvPr>
            <p:ph type="body" sz="quarter" idx="21" hasCustomPrompt="1"/>
          </p:nvPr>
        </p:nvSpPr>
        <p:spPr>
          <a:xfrm>
            <a:off x="376238" y="651600"/>
            <a:ext cx="8391526"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Tree>
    <p:extLst>
      <p:ext uri="{BB962C8B-B14F-4D97-AF65-F5344CB8AC3E}">
        <p14:creationId xmlns:p14="http://schemas.microsoft.com/office/powerpoint/2010/main" val="2555655363"/>
      </p:ext>
    </p:extLst>
  </p:cSld>
  <p:clrMapOvr>
    <a:masterClrMapping/>
  </p:clrMapOvr>
  <p:transition>
    <p:fade/>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1_Team profile 2">
    <p:spTree>
      <p:nvGrpSpPr>
        <p:cNvPr id="1" name=""/>
        <p:cNvGrpSpPr/>
        <p:nvPr/>
      </p:nvGrpSpPr>
      <p:grpSpPr>
        <a:xfrm>
          <a:off x="0" y="0"/>
          <a:ext cx="0" cy="0"/>
          <a:chOff x="0" y="0"/>
          <a:chExt cx="0" cy="0"/>
        </a:xfrm>
      </p:grpSpPr>
      <p:sp>
        <p:nvSpPr>
          <p:cNvPr id="2" name="Title 1"/>
          <p:cNvSpPr>
            <a:spLocks noGrp="1"/>
          </p:cNvSpPr>
          <p:nvPr>
            <p:ph type="title"/>
          </p:nvPr>
        </p:nvSpPr>
        <p:spPr>
          <a:xfrm>
            <a:off x="376238" y="317500"/>
            <a:ext cx="8391525" cy="334100"/>
          </a:xfrm>
        </p:spPr>
        <p:txBody>
          <a:bodyPr/>
          <a:lstStyle/>
          <a:p>
            <a:r>
              <a:rPr lang="en-US" noProof="0"/>
              <a:t>Click to edit Master title style</a:t>
            </a:r>
            <a:endParaRPr lang="en-US" noProof="0" dirty="0"/>
          </a:p>
        </p:txBody>
      </p:sp>
      <p:sp>
        <p:nvSpPr>
          <p:cNvPr id="4" name="Rectangle 3"/>
          <p:cNvSpPr/>
          <p:nvPr userDrawn="1"/>
        </p:nvSpPr>
        <p:spPr>
          <a:xfrm>
            <a:off x="378000" y="1707173"/>
            <a:ext cx="41220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dirty="0">
              <a:solidFill>
                <a:prstClr val="white"/>
              </a:solidFill>
            </a:endParaRPr>
          </a:p>
        </p:txBody>
      </p:sp>
      <p:sp>
        <p:nvSpPr>
          <p:cNvPr id="5" name="Rectangle 4"/>
          <p:cNvSpPr/>
          <p:nvPr userDrawn="1"/>
        </p:nvSpPr>
        <p:spPr>
          <a:xfrm>
            <a:off x="4668064" y="1700213"/>
            <a:ext cx="4106300" cy="60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dirty="0">
              <a:solidFill>
                <a:prstClr val="white"/>
              </a:solidFill>
            </a:endParaRPr>
          </a:p>
        </p:txBody>
      </p:sp>
      <p:sp>
        <p:nvSpPr>
          <p:cNvPr id="6" name="Rectangle 5"/>
          <p:cNvSpPr/>
          <p:nvPr userDrawn="1"/>
        </p:nvSpPr>
        <p:spPr>
          <a:xfrm>
            <a:off x="378000" y="4065173"/>
            <a:ext cx="41220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dirty="0">
              <a:solidFill>
                <a:prstClr val="white"/>
              </a:solidFill>
            </a:endParaRPr>
          </a:p>
        </p:txBody>
      </p:sp>
      <p:sp>
        <p:nvSpPr>
          <p:cNvPr id="7" name="Rectangle 6"/>
          <p:cNvSpPr/>
          <p:nvPr userDrawn="1"/>
        </p:nvSpPr>
        <p:spPr>
          <a:xfrm>
            <a:off x="4668064" y="4065173"/>
            <a:ext cx="41063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dirty="0">
              <a:solidFill>
                <a:prstClr val="white"/>
              </a:solidFill>
            </a:endParaRPr>
          </a:p>
        </p:txBody>
      </p:sp>
      <p:sp>
        <p:nvSpPr>
          <p:cNvPr id="8" name="Picture Placeholder 11"/>
          <p:cNvSpPr>
            <a:spLocks noGrp="1"/>
          </p:cNvSpPr>
          <p:nvPr>
            <p:ph type="pic" sz="quarter" idx="25"/>
          </p:nvPr>
        </p:nvSpPr>
        <p:spPr>
          <a:xfrm>
            <a:off x="378000" y="1880213"/>
            <a:ext cx="1476000" cy="1476000"/>
          </a:xfrm>
        </p:spPr>
        <p:txBody>
          <a:bodyPr/>
          <a:lstStyle>
            <a:lvl1pPr algn="ctr">
              <a:defRPr/>
            </a:lvl1pPr>
          </a:lstStyle>
          <a:p>
            <a:r>
              <a:rPr lang="en-US" noProof="0" dirty="0"/>
              <a:t>Click icon to add picture</a:t>
            </a:r>
          </a:p>
        </p:txBody>
      </p:sp>
      <p:sp>
        <p:nvSpPr>
          <p:cNvPr id="9" name="Picture Placeholder 11"/>
          <p:cNvSpPr>
            <a:spLocks noGrp="1"/>
          </p:cNvSpPr>
          <p:nvPr>
            <p:ph type="pic" sz="quarter" idx="27"/>
          </p:nvPr>
        </p:nvSpPr>
        <p:spPr>
          <a:xfrm>
            <a:off x="4668064" y="1880213"/>
            <a:ext cx="1476000" cy="1476000"/>
          </a:xfrm>
        </p:spPr>
        <p:txBody>
          <a:bodyPr/>
          <a:lstStyle>
            <a:lvl1pPr algn="ctr">
              <a:defRPr/>
            </a:lvl1pPr>
          </a:lstStyle>
          <a:p>
            <a:r>
              <a:rPr lang="en-US" noProof="0" dirty="0"/>
              <a:t>Click icon to add picture</a:t>
            </a:r>
          </a:p>
        </p:txBody>
      </p:sp>
      <p:sp>
        <p:nvSpPr>
          <p:cNvPr id="10" name="Picture Placeholder 11"/>
          <p:cNvSpPr>
            <a:spLocks noGrp="1"/>
          </p:cNvSpPr>
          <p:nvPr>
            <p:ph type="pic" sz="quarter" idx="29"/>
          </p:nvPr>
        </p:nvSpPr>
        <p:spPr>
          <a:xfrm>
            <a:off x="378000" y="4256213"/>
            <a:ext cx="1476000" cy="1476000"/>
          </a:xfrm>
        </p:spPr>
        <p:txBody>
          <a:bodyPr/>
          <a:lstStyle>
            <a:lvl1pPr algn="ctr">
              <a:defRPr/>
            </a:lvl1pPr>
          </a:lstStyle>
          <a:p>
            <a:r>
              <a:rPr lang="en-US" noProof="0" dirty="0"/>
              <a:t>Click icon to add picture</a:t>
            </a:r>
          </a:p>
        </p:txBody>
      </p:sp>
      <p:sp>
        <p:nvSpPr>
          <p:cNvPr id="11" name="Picture Placeholder 11"/>
          <p:cNvSpPr>
            <a:spLocks noGrp="1"/>
          </p:cNvSpPr>
          <p:nvPr>
            <p:ph type="pic" sz="quarter" idx="31"/>
          </p:nvPr>
        </p:nvSpPr>
        <p:spPr>
          <a:xfrm>
            <a:off x="4668064" y="4256213"/>
            <a:ext cx="1476000" cy="1476000"/>
          </a:xfrm>
        </p:spPr>
        <p:txBody>
          <a:bodyPr/>
          <a:lstStyle>
            <a:lvl1pPr algn="ctr">
              <a:defRPr/>
            </a:lvl1pPr>
          </a:lstStyle>
          <a:p>
            <a:r>
              <a:rPr lang="en-US" noProof="0" dirty="0"/>
              <a:t>Click icon to add picture</a:t>
            </a:r>
          </a:p>
        </p:txBody>
      </p:sp>
      <p:sp>
        <p:nvSpPr>
          <p:cNvPr id="13" name="Text Placeholder 12"/>
          <p:cNvSpPr>
            <a:spLocks noGrp="1"/>
          </p:cNvSpPr>
          <p:nvPr>
            <p:ph type="body" sz="quarter" idx="32"/>
          </p:nvPr>
        </p:nvSpPr>
        <p:spPr>
          <a:xfrm>
            <a:off x="2012612" y="1880213"/>
            <a:ext cx="2466000" cy="1944000"/>
          </a:xfrm>
        </p:spPr>
        <p:txBody>
          <a:bodyPr vert="horz" lIns="0" tIns="0" rIns="0" bIns="0" rtlCol="0">
            <a:noAutofit/>
          </a:bodyPr>
          <a:lstStyle>
            <a:lvl1pPr marL="0" indent="0" algn="l">
              <a:spcAft>
                <a:spcPts val="0"/>
              </a:spcAft>
              <a:buFontTx/>
              <a:buNone/>
              <a:defRPr lang="en-US" noProof="0" dirty="0" smtClean="0"/>
            </a:lvl1pPr>
            <a:lvl2pPr marL="127000" indent="-127000" algn="l">
              <a:spcAft>
                <a:spcPts val="0"/>
              </a:spcAft>
              <a:buClrTx/>
              <a:buSzPct val="100000"/>
              <a:buFont typeface="Arial" panose="020B0604020202020204" pitchFamily="34" charset="0"/>
              <a:buChar char="•"/>
              <a:defRPr lang="en-US" noProof="0" dirty="0" smtClean="0"/>
            </a:lvl2pPr>
          </a:lstStyle>
          <a:p>
            <a:pPr lvl="0">
              <a:buFontTx/>
              <a:tabLst>
                <a:tab pos="5029200" algn="r"/>
              </a:tabLst>
            </a:pPr>
            <a:r>
              <a:rPr lang="en-US" noProof="0"/>
              <a:t>Click to edit Master text styles</a:t>
            </a:r>
          </a:p>
          <a:p>
            <a:pPr lvl="1">
              <a:buFontTx/>
              <a:tabLst>
                <a:tab pos="5029200" algn="r"/>
              </a:tabLst>
            </a:pPr>
            <a:r>
              <a:rPr lang="en-US" noProof="0"/>
              <a:t>Second level</a:t>
            </a:r>
          </a:p>
        </p:txBody>
      </p:sp>
      <p:sp>
        <p:nvSpPr>
          <p:cNvPr id="14" name="Text Placeholder 12"/>
          <p:cNvSpPr>
            <a:spLocks noGrp="1"/>
          </p:cNvSpPr>
          <p:nvPr>
            <p:ph type="body" sz="quarter" idx="33"/>
          </p:nvPr>
        </p:nvSpPr>
        <p:spPr>
          <a:xfrm>
            <a:off x="6297420" y="1880213"/>
            <a:ext cx="2468880" cy="1944000"/>
          </a:xfrm>
        </p:spPr>
        <p:txBody>
          <a:bodyPr vert="horz" lIns="0" tIns="0" rIns="0" bIns="0" rtlCol="0">
            <a:noAutofit/>
          </a:bodyPr>
          <a:lstStyle>
            <a:lvl1pPr algn="l" defTabSz="914400" rtl="0" eaLnBrk="1" latinLnBrk="0" hangingPunct="1">
              <a:spcBef>
                <a:spcPts val="0"/>
              </a:spcBef>
              <a:spcAft>
                <a:spcPts val="0"/>
              </a:spcAft>
              <a:buSzPct val="100000"/>
              <a:tabLst>
                <a:tab pos="5029200" algn="r"/>
              </a:tabLst>
              <a:defRPr lang="en-US" sz="1200" b="0" kern="1200" noProof="0" dirty="0" smtClean="0">
                <a:solidFill>
                  <a:schemeClr val="tx1"/>
                </a:solidFill>
                <a:latin typeface="+mn-lt"/>
                <a:ea typeface="+mn-ea"/>
                <a:cs typeface="+mn-cs"/>
              </a:defRPr>
            </a:lvl1pPr>
            <a:lvl2pPr algn="l" defTabSz="914400" rtl="0" eaLnBrk="1" latinLnBrk="0" hangingPunct="1">
              <a:spcBef>
                <a:spcPts val="0"/>
              </a:spcBef>
              <a:spcAft>
                <a:spcPts val="0"/>
              </a:spcAft>
              <a:buSzPct val="100000"/>
              <a:tabLst>
                <a:tab pos="5029200" algn="r"/>
              </a:tabLst>
              <a:defRPr lang="en-US" sz="1200" b="0" kern="1200" noProof="0" dirty="0" smtClean="0">
                <a:solidFill>
                  <a:schemeClr val="tx1"/>
                </a:solidFill>
                <a:latin typeface="+mn-lt"/>
                <a:ea typeface="+mn-ea"/>
                <a:cs typeface="+mn-cs"/>
              </a:defRPr>
            </a:lvl2pPr>
          </a:lstStyle>
          <a:p>
            <a:pPr lvl="0">
              <a:buFontTx/>
              <a:tabLst>
                <a:tab pos="5029200" algn="r"/>
              </a:tabLst>
            </a:pPr>
            <a:r>
              <a:rPr lang="en-US" noProof="0"/>
              <a:t>Click to edit Master text styles</a:t>
            </a:r>
          </a:p>
          <a:p>
            <a:pPr lvl="1">
              <a:buFontTx/>
              <a:tabLst>
                <a:tab pos="5029200" algn="r"/>
              </a:tabLst>
            </a:pPr>
            <a:r>
              <a:rPr lang="en-US" noProof="0"/>
              <a:t>Second level</a:t>
            </a:r>
          </a:p>
        </p:txBody>
      </p:sp>
      <p:sp>
        <p:nvSpPr>
          <p:cNvPr id="15" name="Text Placeholder 12"/>
          <p:cNvSpPr>
            <a:spLocks noGrp="1"/>
          </p:cNvSpPr>
          <p:nvPr>
            <p:ph type="body" sz="quarter" idx="34"/>
          </p:nvPr>
        </p:nvSpPr>
        <p:spPr>
          <a:xfrm>
            <a:off x="2012612" y="4256213"/>
            <a:ext cx="2466000" cy="1944000"/>
          </a:xfrm>
        </p:spPr>
        <p:txBody>
          <a:bodyPr vert="horz" lIns="0" tIns="0" rIns="0" bIns="0" rtlCol="0">
            <a:noAutofit/>
          </a:bodyPr>
          <a:lstStyle>
            <a:lvl1pPr algn="l" defTabSz="914400" rtl="0" eaLnBrk="1" latinLnBrk="0" hangingPunct="1">
              <a:spcBef>
                <a:spcPts val="0"/>
              </a:spcBef>
              <a:spcAft>
                <a:spcPts val="0"/>
              </a:spcAft>
              <a:buSzPct val="100000"/>
              <a:tabLst>
                <a:tab pos="5029200" algn="r"/>
              </a:tabLst>
              <a:defRPr lang="en-US" sz="1200" b="0" kern="1200" noProof="0" dirty="0" smtClean="0">
                <a:solidFill>
                  <a:schemeClr val="tx1"/>
                </a:solidFill>
                <a:latin typeface="+mn-lt"/>
                <a:ea typeface="+mn-ea"/>
                <a:cs typeface="+mn-cs"/>
              </a:defRPr>
            </a:lvl1pPr>
            <a:lvl2pPr algn="l" defTabSz="914400" rtl="0" eaLnBrk="1" latinLnBrk="0" hangingPunct="1">
              <a:spcBef>
                <a:spcPts val="0"/>
              </a:spcBef>
              <a:spcAft>
                <a:spcPts val="0"/>
              </a:spcAft>
              <a:buSzPct val="100000"/>
              <a:tabLst>
                <a:tab pos="5029200" algn="r"/>
              </a:tabLst>
              <a:defRPr lang="en-US" sz="1200" b="0" kern="1200" noProof="0" dirty="0" smtClean="0">
                <a:solidFill>
                  <a:schemeClr val="tx1"/>
                </a:solidFill>
                <a:latin typeface="+mn-lt"/>
                <a:ea typeface="+mn-ea"/>
                <a:cs typeface="+mn-cs"/>
              </a:defRPr>
            </a:lvl2pPr>
          </a:lstStyle>
          <a:p>
            <a:pPr lvl="0">
              <a:buFontTx/>
              <a:tabLst>
                <a:tab pos="5029200" algn="r"/>
              </a:tabLst>
            </a:pPr>
            <a:r>
              <a:rPr lang="en-US" noProof="0"/>
              <a:t>Click to edit Master text styles</a:t>
            </a:r>
          </a:p>
          <a:p>
            <a:pPr lvl="1">
              <a:buFontTx/>
              <a:tabLst>
                <a:tab pos="5029200" algn="r"/>
              </a:tabLst>
            </a:pPr>
            <a:r>
              <a:rPr lang="en-US" noProof="0"/>
              <a:t>Second level</a:t>
            </a:r>
          </a:p>
        </p:txBody>
      </p:sp>
      <p:sp>
        <p:nvSpPr>
          <p:cNvPr id="16" name="Text Placeholder 12"/>
          <p:cNvSpPr>
            <a:spLocks noGrp="1"/>
          </p:cNvSpPr>
          <p:nvPr>
            <p:ph type="body" sz="quarter" idx="35"/>
          </p:nvPr>
        </p:nvSpPr>
        <p:spPr>
          <a:xfrm>
            <a:off x="6297420" y="4256213"/>
            <a:ext cx="2468880" cy="1944000"/>
          </a:xfrm>
        </p:spPr>
        <p:txBody>
          <a:bodyPr vert="horz" lIns="0" tIns="0" rIns="0" bIns="0" rtlCol="0">
            <a:noAutofit/>
          </a:bodyPr>
          <a:lstStyle>
            <a:lvl1pPr algn="l" defTabSz="914400" rtl="0" eaLnBrk="1" latinLnBrk="0" hangingPunct="1">
              <a:spcBef>
                <a:spcPts val="0"/>
              </a:spcBef>
              <a:spcAft>
                <a:spcPts val="0"/>
              </a:spcAft>
              <a:buSzPct val="100000"/>
              <a:tabLst>
                <a:tab pos="5029200" algn="r"/>
              </a:tabLst>
              <a:defRPr lang="en-US" sz="1200" b="0" kern="1200" noProof="0" dirty="0" smtClean="0">
                <a:solidFill>
                  <a:schemeClr val="tx1"/>
                </a:solidFill>
                <a:latin typeface="+mn-lt"/>
                <a:ea typeface="+mn-ea"/>
                <a:cs typeface="+mn-cs"/>
              </a:defRPr>
            </a:lvl1pPr>
            <a:lvl2pPr algn="l" defTabSz="914400" rtl="0" eaLnBrk="1" latinLnBrk="0" hangingPunct="1">
              <a:spcBef>
                <a:spcPts val="0"/>
              </a:spcBef>
              <a:spcAft>
                <a:spcPts val="0"/>
              </a:spcAft>
              <a:buSzPct val="100000"/>
              <a:tabLst>
                <a:tab pos="5029200" algn="r"/>
              </a:tabLst>
              <a:defRPr lang="en-US" sz="1200" b="0" kern="1200" noProof="0" dirty="0" smtClean="0">
                <a:solidFill>
                  <a:schemeClr val="tx1"/>
                </a:solidFill>
                <a:latin typeface="+mn-lt"/>
                <a:ea typeface="+mn-ea"/>
                <a:cs typeface="+mn-cs"/>
              </a:defRPr>
            </a:lvl2pPr>
          </a:lstStyle>
          <a:p>
            <a:pPr lvl="0">
              <a:buFontTx/>
              <a:tabLst>
                <a:tab pos="5029200" algn="r"/>
              </a:tabLst>
            </a:pPr>
            <a:r>
              <a:rPr lang="en-US" noProof="0"/>
              <a:t>Click to edit Master text styles</a:t>
            </a:r>
          </a:p>
          <a:p>
            <a:pPr lvl="1">
              <a:buFontTx/>
              <a:tabLst>
                <a:tab pos="5029200" algn="r"/>
              </a:tabLst>
            </a:pPr>
            <a:r>
              <a:rPr lang="en-US" noProof="0"/>
              <a:t>Second level</a:t>
            </a:r>
          </a:p>
        </p:txBody>
      </p:sp>
      <p:sp>
        <p:nvSpPr>
          <p:cNvPr id="17" name="Text Placeholder 8"/>
          <p:cNvSpPr>
            <a:spLocks noGrp="1"/>
          </p:cNvSpPr>
          <p:nvPr>
            <p:ph type="body" sz="quarter" idx="13" hasCustomPrompt="1"/>
          </p:nvPr>
        </p:nvSpPr>
        <p:spPr>
          <a:xfrm>
            <a:off x="376239" y="651600"/>
            <a:ext cx="8371762"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Tree>
    <p:extLst>
      <p:ext uri="{BB962C8B-B14F-4D97-AF65-F5344CB8AC3E}">
        <p14:creationId xmlns:p14="http://schemas.microsoft.com/office/powerpoint/2010/main" val="4158811869"/>
      </p:ext>
    </p:extLst>
  </p:cSld>
  <p:clrMapOvr>
    <a:masterClrMapping/>
  </p:clrMapOvr>
  <p:transition>
    <p:fade/>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1_3 picture and text">
    <p:spTree>
      <p:nvGrpSpPr>
        <p:cNvPr id="1" name=""/>
        <p:cNvGrpSpPr/>
        <p:nvPr/>
      </p:nvGrpSpPr>
      <p:grpSpPr>
        <a:xfrm>
          <a:off x="0" y="0"/>
          <a:ext cx="0" cy="0"/>
          <a:chOff x="0" y="0"/>
          <a:chExt cx="0" cy="0"/>
        </a:xfrm>
      </p:grpSpPr>
      <p:sp>
        <p:nvSpPr>
          <p:cNvPr id="2" name="Title 1"/>
          <p:cNvSpPr>
            <a:spLocks noGrp="1"/>
          </p:cNvSpPr>
          <p:nvPr>
            <p:ph type="title"/>
          </p:nvPr>
        </p:nvSpPr>
        <p:spPr>
          <a:xfrm>
            <a:off x="376238" y="317503"/>
            <a:ext cx="8391525" cy="334099"/>
          </a:xfrm>
        </p:spPr>
        <p:txBody>
          <a:bodyPr/>
          <a:lstStyle/>
          <a:p>
            <a:r>
              <a:rPr lang="en-US" noProof="0"/>
              <a:t>Click to edit Master title style</a:t>
            </a:r>
            <a:endParaRPr lang="en-US" noProof="0" dirty="0"/>
          </a:p>
        </p:txBody>
      </p:sp>
      <p:sp>
        <p:nvSpPr>
          <p:cNvPr id="4" name="Picture Placeholder 7"/>
          <p:cNvSpPr>
            <a:spLocks noGrp="1"/>
          </p:cNvSpPr>
          <p:nvPr>
            <p:ph type="pic" sz="quarter" idx="13"/>
          </p:nvPr>
        </p:nvSpPr>
        <p:spPr>
          <a:xfrm>
            <a:off x="376238" y="1700215"/>
            <a:ext cx="2743200" cy="1971675"/>
          </a:xfrm>
        </p:spPr>
        <p:txBody>
          <a:bodyPr/>
          <a:lstStyle/>
          <a:p>
            <a:r>
              <a:rPr lang="en-US" noProof="0" dirty="0"/>
              <a:t>Click icon to add picture</a:t>
            </a:r>
          </a:p>
        </p:txBody>
      </p:sp>
      <p:sp>
        <p:nvSpPr>
          <p:cNvPr id="5" name="Picture Placeholder 7"/>
          <p:cNvSpPr>
            <a:spLocks noGrp="1"/>
          </p:cNvSpPr>
          <p:nvPr>
            <p:ph type="pic" sz="quarter" idx="14"/>
          </p:nvPr>
        </p:nvSpPr>
        <p:spPr>
          <a:xfrm>
            <a:off x="6030199" y="1700215"/>
            <a:ext cx="2743200" cy="1971675"/>
          </a:xfrm>
        </p:spPr>
        <p:txBody>
          <a:bodyPr/>
          <a:lstStyle/>
          <a:p>
            <a:r>
              <a:rPr lang="en-US" noProof="0" dirty="0"/>
              <a:t>Click icon to add picture</a:t>
            </a:r>
          </a:p>
        </p:txBody>
      </p:sp>
      <p:sp>
        <p:nvSpPr>
          <p:cNvPr id="6" name="Picture Placeholder 7"/>
          <p:cNvSpPr>
            <a:spLocks noGrp="1"/>
          </p:cNvSpPr>
          <p:nvPr>
            <p:ph type="pic" sz="quarter" idx="15"/>
          </p:nvPr>
        </p:nvSpPr>
        <p:spPr>
          <a:xfrm>
            <a:off x="3203218" y="1700215"/>
            <a:ext cx="2743200" cy="1971675"/>
          </a:xfrm>
        </p:spPr>
        <p:txBody>
          <a:bodyPr/>
          <a:lstStyle/>
          <a:p>
            <a:r>
              <a:rPr lang="en-US" noProof="0" dirty="0"/>
              <a:t>Click icon to add picture</a:t>
            </a:r>
          </a:p>
        </p:txBody>
      </p:sp>
      <p:sp>
        <p:nvSpPr>
          <p:cNvPr id="9" name="Text Placeholder 18"/>
          <p:cNvSpPr>
            <a:spLocks noGrp="1"/>
          </p:cNvSpPr>
          <p:nvPr>
            <p:ph idx="1" hasCustomPrompt="1"/>
          </p:nvPr>
        </p:nvSpPr>
        <p:spPr>
          <a:xfrm>
            <a:off x="376238" y="3832225"/>
            <a:ext cx="2743200" cy="2095200"/>
          </a:xfrm>
          <a:prstGeom prst="rect">
            <a:avLst/>
          </a:prstGeom>
        </p:spPr>
        <p:txBody>
          <a:bodyPr vert="horz" lIns="0" tIns="0" rIns="0" bIns="0" rtlCol="0">
            <a:noAutofit/>
          </a:bodyPr>
          <a:lstStyle>
            <a:lvl1pPr marL="0" indent="0" algn="l">
              <a:buFontTx/>
              <a:buNone/>
              <a:defRPr/>
            </a:lvl1pPr>
            <a:lvl2pPr marL="127000" indent="-127000" algn="l">
              <a:buClrTx/>
              <a:buSzPct val="100000"/>
              <a:buFont typeface="Arial" panose="020B0604020202020204" pitchFamily="34" charset="0"/>
              <a:buChar char="•"/>
              <a:defRPr/>
            </a:lvl2pPr>
            <a:lvl3pPr marL="279400" indent="-127000" algn="l">
              <a:buClrTx/>
              <a:buSzPct val="100000"/>
              <a:buFont typeface="Arial" panose="020B0604020202020204" pitchFamily="34" charset="0"/>
              <a:buChar char="−"/>
              <a:defRPr/>
            </a:lvl3pPr>
            <a:lvl4pPr marL="431800" indent="-127000" algn="l">
              <a:buClrTx/>
              <a:buSzPct val="100000"/>
              <a:buFont typeface="Arial" panose="020B0604020202020204" pitchFamily="34" charset="0"/>
              <a:buChar char="◦"/>
              <a:defRPr/>
            </a:lvl4pPr>
            <a:lvl5pPr marL="584200" indent="-127000" algn="l">
              <a:buClrTx/>
              <a:buSzPct val="100000"/>
              <a:buFont typeface="Arial" panose="020B0604020202020204" pitchFamily="34" charset="0"/>
              <a:buChar char="−"/>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13" name="Text Placeholder 18"/>
          <p:cNvSpPr>
            <a:spLocks noGrp="1"/>
          </p:cNvSpPr>
          <p:nvPr>
            <p:ph idx="16" hasCustomPrompt="1"/>
          </p:nvPr>
        </p:nvSpPr>
        <p:spPr>
          <a:xfrm>
            <a:off x="3203219" y="3832225"/>
            <a:ext cx="2743200" cy="2095200"/>
          </a:xfrm>
          <a:prstGeom prst="rect">
            <a:avLst/>
          </a:prstGeom>
        </p:spPr>
        <p:txBody>
          <a:bodyPr vert="horz" lIns="0" tIns="0" rIns="0" bIns="0" rtlCol="0">
            <a:no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14" name="Text Placeholder 18"/>
          <p:cNvSpPr>
            <a:spLocks noGrp="1"/>
          </p:cNvSpPr>
          <p:nvPr>
            <p:ph idx="17" hasCustomPrompt="1"/>
          </p:nvPr>
        </p:nvSpPr>
        <p:spPr>
          <a:xfrm>
            <a:off x="6030199" y="3832225"/>
            <a:ext cx="2743200" cy="2095200"/>
          </a:xfrm>
          <a:prstGeom prst="rect">
            <a:avLst/>
          </a:prstGeom>
        </p:spPr>
        <p:txBody>
          <a:bodyPr vert="horz" lIns="0" tIns="0" rIns="0" bIns="0" rtlCol="0">
            <a:no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10" name="Text Placeholder 8"/>
          <p:cNvSpPr>
            <a:spLocks noGrp="1"/>
          </p:cNvSpPr>
          <p:nvPr>
            <p:ph type="body" sz="quarter" idx="18" hasCustomPrompt="1"/>
          </p:nvPr>
        </p:nvSpPr>
        <p:spPr>
          <a:xfrm>
            <a:off x="376239" y="651600"/>
            <a:ext cx="8371762"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Tree>
    <p:extLst>
      <p:ext uri="{BB962C8B-B14F-4D97-AF65-F5344CB8AC3E}">
        <p14:creationId xmlns:p14="http://schemas.microsoft.com/office/powerpoint/2010/main" val="3273622967"/>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Divider - Deloitte blue">
    <p:bg bwMode="gray">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376238" y="1705671"/>
            <a:ext cx="7905750"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3" name="Text Placeholder 2"/>
          <p:cNvSpPr>
            <a:spLocks noGrp="1"/>
          </p:cNvSpPr>
          <p:nvPr>
            <p:ph type="body" idx="1"/>
          </p:nvPr>
        </p:nvSpPr>
        <p:spPr bwMode="gray">
          <a:xfrm>
            <a:off x="376238" y="3429000"/>
            <a:ext cx="7905750" cy="1566532"/>
          </a:xfrm>
        </p:spPr>
        <p:txBody>
          <a:bodyPr lIns="0" tIns="0" rIns="0" bIns="0">
            <a:noAutofit/>
          </a:bodyPr>
          <a:lstStyle>
            <a:lvl1pPr marL="0" indent="0">
              <a:lnSpc>
                <a:spcPct val="95000"/>
              </a:lnSpc>
              <a:spcAft>
                <a:spcPts val="0"/>
              </a:spcAft>
              <a:buNone/>
              <a:defRPr sz="385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
        <p:nvSpPr>
          <p:cNvPr id="11" name="TextBox 10"/>
          <p:cNvSpPr txBox="1"/>
          <p:nvPr userDrawn="1"/>
        </p:nvSpPr>
        <p:spPr>
          <a:xfrm>
            <a:off x="376239" y="6477002"/>
            <a:ext cx="4016375" cy="100027"/>
          </a:xfrm>
          <a:prstGeom prst="rect">
            <a:avLst/>
          </a:prstGeom>
          <a:noFill/>
        </p:spPr>
        <p:txBody>
          <a:bodyPr wrap="square" lIns="0" tIns="0" rIns="0" bIns="0" rtlCol="0">
            <a:spAutoFit/>
          </a:bodyPr>
          <a:lstStyle/>
          <a:p>
            <a:pPr>
              <a:spcBef>
                <a:spcPts val="600"/>
              </a:spcBef>
              <a:buSzPct val="100000"/>
              <a:buFont typeface="Arial"/>
              <a:buNone/>
            </a:pPr>
            <a:r>
              <a:rPr lang="en-US" sz="650" dirty="0">
                <a:solidFill>
                  <a:prstClr val="white"/>
                </a:solidFill>
              </a:rPr>
              <a:t>Copyright © 2016 Deloitte Development LLC. All rights reserved.</a:t>
            </a:r>
          </a:p>
        </p:txBody>
      </p:sp>
      <p:sp>
        <p:nvSpPr>
          <p:cNvPr id="12" name="TextBox 11"/>
          <p:cNvSpPr txBox="1"/>
          <p:nvPr userDrawn="1"/>
        </p:nvSpPr>
        <p:spPr>
          <a:xfrm>
            <a:off x="8536783" y="6477002"/>
            <a:ext cx="230981" cy="100027"/>
          </a:xfrm>
          <a:prstGeom prst="rect">
            <a:avLst/>
          </a:prstGeom>
          <a:noFill/>
        </p:spPr>
        <p:txBody>
          <a:bodyPr wrap="square" lIns="0" tIns="0" rIns="0" bIns="0" rtlCol="0">
            <a:spAutoFit/>
          </a:bodyPr>
          <a:lstStyle/>
          <a:p>
            <a:pPr algn="r">
              <a:spcBef>
                <a:spcPts val="600"/>
              </a:spcBef>
              <a:buSzPct val="100000"/>
              <a:buFont typeface="Arial"/>
              <a:buNone/>
            </a:pPr>
            <a:fld id="{C58DF478-B544-4ED8-9ED4-6A2648E2D233}" type="slidenum">
              <a:rPr lang="en-US" sz="650">
                <a:solidFill>
                  <a:prstClr val="white"/>
                </a:solidFill>
              </a:rPr>
              <a:pPr algn="r">
                <a:spcBef>
                  <a:spcPts val="600"/>
                </a:spcBef>
                <a:buSzPct val="100000"/>
                <a:buFont typeface="Arial"/>
                <a:buNone/>
              </a:pPr>
              <a:t>‹#›</a:t>
            </a:fld>
            <a:endParaRPr lang="en-US" sz="650" dirty="0">
              <a:solidFill>
                <a:prstClr val="white"/>
              </a:solidFill>
            </a:endParaRPr>
          </a:p>
        </p:txBody>
      </p:sp>
    </p:spTree>
    <p:extLst>
      <p:ext uri="{BB962C8B-B14F-4D97-AF65-F5344CB8AC3E}">
        <p14:creationId xmlns:p14="http://schemas.microsoft.com/office/powerpoint/2010/main" val="1839931678"/>
      </p:ext>
    </p:extLst>
  </p:cSld>
  <p:clrMapOvr>
    <a:masterClrMapping/>
  </p:clrMapOvr>
  <p:transition>
    <p:fade/>
  </p:transition>
  <p:extLst mod="1">
    <p:ext uri="{DCECCB84-F9BA-43D5-87BE-67443E8EF086}">
      <p15:sldGuideLst xmlns:p15="http://schemas.microsoft.com/office/powerpoint/2012/main">
        <p15:guide id="1" orient="horz" pos="2160" userDrawn="1">
          <p15:clr>
            <a:srgbClr val="FBAE40"/>
          </p15:clr>
        </p15:guide>
      </p15:sldGuideLst>
    </p:ext>
  </p:extLst>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1_Title &amp; subtitle">
    <p:spTree>
      <p:nvGrpSpPr>
        <p:cNvPr id="1" name=""/>
        <p:cNvGrpSpPr/>
        <p:nvPr/>
      </p:nvGrpSpPr>
      <p:grpSpPr>
        <a:xfrm>
          <a:off x="0" y="0"/>
          <a:ext cx="0" cy="0"/>
          <a:chOff x="0" y="0"/>
          <a:chExt cx="0" cy="0"/>
        </a:xfrm>
      </p:grpSpPr>
      <p:sp>
        <p:nvSpPr>
          <p:cNvPr id="10" name="Text Placeholder 8"/>
          <p:cNvSpPr>
            <a:spLocks noGrp="1"/>
          </p:cNvSpPr>
          <p:nvPr>
            <p:ph type="body" sz="quarter" idx="13" hasCustomPrompt="1"/>
          </p:nvPr>
        </p:nvSpPr>
        <p:spPr>
          <a:xfrm>
            <a:off x="376238" y="651600"/>
            <a:ext cx="8391525"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
        <p:nvSpPr>
          <p:cNvPr id="11" name="Title Placeholder 1"/>
          <p:cNvSpPr>
            <a:spLocks noGrp="1"/>
          </p:cNvSpPr>
          <p:nvPr>
            <p:ph type="title" hasCustomPrompt="1"/>
          </p:nvPr>
        </p:nvSpPr>
        <p:spPr>
          <a:xfrm>
            <a:off x="376238" y="317501"/>
            <a:ext cx="8391525" cy="334101"/>
          </a:xfrm>
          <a:prstGeom prst="rect">
            <a:avLst/>
          </a:prstGeom>
        </p:spPr>
        <p:txBody>
          <a:bodyPr vert="horz" lIns="0" tIns="0" rIns="0" bIns="0" rtlCol="0" anchor="t" anchorCtr="0">
            <a:noAutofit/>
          </a:bodyPr>
          <a:lstStyle>
            <a:lvl1pPr>
              <a:defRPr/>
            </a:lvl1pPr>
          </a:lstStyle>
          <a:p>
            <a:r>
              <a:rPr lang="en-US" noProof="0" dirty="0"/>
              <a:t>Click to add title</a:t>
            </a:r>
          </a:p>
        </p:txBody>
      </p:sp>
    </p:spTree>
    <p:extLst>
      <p:ext uri="{BB962C8B-B14F-4D97-AF65-F5344CB8AC3E}">
        <p14:creationId xmlns:p14="http://schemas.microsoft.com/office/powerpoint/2010/main" val="2563593236"/>
      </p:ext>
    </p:extLst>
  </p:cSld>
  <p:clrMapOvr>
    <a:masterClrMapping/>
  </p:clrMapOvr>
  <p:transition>
    <p:fade/>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1_Qualifications 2 x 1">
    <p:spTree>
      <p:nvGrpSpPr>
        <p:cNvPr id="1" name=""/>
        <p:cNvGrpSpPr/>
        <p:nvPr/>
      </p:nvGrpSpPr>
      <p:grpSpPr>
        <a:xfrm>
          <a:off x="0" y="0"/>
          <a:ext cx="0" cy="0"/>
          <a:chOff x="0" y="0"/>
          <a:chExt cx="0" cy="0"/>
        </a:xfrm>
      </p:grpSpPr>
      <p:sp>
        <p:nvSpPr>
          <p:cNvPr id="8" name="Text Placeholder 8"/>
          <p:cNvSpPr>
            <a:spLocks noGrp="1"/>
          </p:cNvSpPr>
          <p:nvPr>
            <p:ph type="body" sz="quarter" idx="17"/>
          </p:nvPr>
        </p:nvSpPr>
        <p:spPr>
          <a:xfrm>
            <a:off x="378000" y="1857892"/>
            <a:ext cx="4096512" cy="1695450"/>
          </a:xfrm>
        </p:spPr>
        <p:txBody>
          <a:bodyPr vert="horz" lIns="0" tIns="0" rIns="0" bIns="0" rtlCol="0">
            <a:noAutofit/>
          </a:bodyPr>
          <a:lstStyle>
            <a:lvl1pPr>
              <a:defRPr lang="en-US" noProof="0" dirty="0" smtClean="0"/>
            </a:lvl1pPr>
            <a:lvl2pPr>
              <a:defRPr lang="en-US" noProof="0" dirty="0" smtClean="0"/>
            </a:lvl2pPr>
            <a:lvl3pPr>
              <a:defRPr lang="en-US" b="0" noProof="0" dirty="0" smtClean="0"/>
            </a:lvl3pPr>
            <a:lvl4pPr>
              <a:defRPr lang="en-US" b="0" noProof="0" dirty="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9" name="Text Placeholder 8"/>
          <p:cNvSpPr>
            <a:spLocks noGrp="1"/>
          </p:cNvSpPr>
          <p:nvPr>
            <p:ph type="body" sz="quarter" idx="21"/>
          </p:nvPr>
        </p:nvSpPr>
        <p:spPr>
          <a:xfrm>
            <a:off x="4684645" y="1857892"/>
            <a:ext cx="4096512" cy="1695450"/>
          </a:xfrm>
        </p:spPr>
        <p:txBody>
          <a:bodyPr vert="horz" lIns="0" tIns="0" rIns="0" bIns="0" rtlCol="0">
            <a:noAutofit/>
          </a:bodyPr>
          <a:lstStyle>
            <a:lvl1pPr>
              <a:defRPr lang="en-US" noProof="0" dirty="0" smtClean="0"/>
            </a:lvl1pPr>
            <a:lvl2pPr>
              <a:defRPr lang="en-US" noProof="0" dirty="0" smtClean="0"/>
            </a:lvl2pPr>
            <a:lvl3pPr>
              <a:defRPr lang="en-US" b="0" noProof="0" dirty="0" smtClean="0"/>
            </a:lvl3pPr>
            <a:lvl4pPr>
              <a:defRPr lang="en-US" b="0" noProof="0" dirty="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2" name="Title 1"/>
          <p:cNvSpPr>
            <a:spLocks noGrp="1"/>
          </p:cNvSpPr>
          <p:nvPr>
            <p:ph type="title"/>
          </p:nvPr>
        </p:nvSpPr>
        <p:spPr>
          <a:xfrm>
            <a:off x="376238" y="317503"/>
            <a:ext cx="8391525" cy="334099"/>
          </a:xfrm>
        </p:spPr>
        <p:txBody>
          <a:bodyPr/>
          <a:lstStyle/>
          <a:p>
            <a:r>
              <a:rPr lang="en-US" noProof="0"/>
              <a:t>Click to edit Master title style</a:t>
            </a:r>
            <a:endParaRPr lang="en-US" noProof="0" dirty="0"/>
          </a:p>
        </p:txBody>
      </p:sp>
      <p:sp>
        <p:nvSpPr>
          <p:cNvPr id="4" name="Rectangle 3"/>
          <p:cNvSpPr/>
          <p:nvPr userDrawn="1"/>
        </p:nvSpPr>
        <p:spPr>
          <a:xfrm>
            <a:off x="378000" y="1705378"/>
            <a:ext cx="4100118"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US" sz="1100" dirty="0">
              <a:solidFill>
                <a:prstClr val="white"/>
              </a:solidFill>
            </a:endParaRPr>
          </a:p>
        </p:txBody>
      </p:sp>
      <p:sp>
        <p:nvSpPr>
          <p:cNvPr id="5" name="Rectangle 4"/>
          <p:cNvSpPr/>
          <p:nvPr userDrawn="1"/>
        </p:nvSpPr>
        <p:spPr>
          <a:xfrm>
            <a:off x="4684647" y="1705378"/>
            <a:ext cx="4089718"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US" sz="1100" dirty="0">
              <a:solidFill>
                <a:prstClr val="white"/>
              </a:solidFill>
            </a:endParaRPr>
          </a:p>
        </p:txBody>
      </p:sp>
      <p:sp>
        <p:nvSpPr>
          <p:cNvPr id="6" name="Picture Placeholder 29"/>
          <p:cNvSpPr>
            <a:spLocks noGrp="1"/>
          </p:cNvSpPr>
          <p:nvPr>
            <p:ph type="pic" sz="quarter" idx="19" hasCustomPrompt="1"/>
          </p:nvPr>
        </p:nvSpPr>
        <p:spPr>
          <a:xfrm>
            <a:off x="3577119" y="1863918"/>
            <a:ext cx="907655"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
        <p:nvSpPr>
          <p:cNvPr id="7" name="Picture Placeholder 29"/>
          <p:cNvSpPr>
            <a:spLocks noGrp="1"/>
          </p:cNvSpPr>
          <p:nvPr>
            <p:ph type="pic" sz="quarter" idx="20" hasCustomPrompt="1"/>
          </p:nvPr>
        </p:nvSpPr>
        <p:spPr>
          <a:xfrm>
            <a:off x="7818463" y="1857894"/>
            <a:ext cx="933121"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
        <p:nvSpPr>
          <p:cNvPr id="16" name="Text Placeholder 8"/>
          <p:cNvSpPr>
            <a:spLocks noGrp="1"/>
          </p:cNvSpPr>
          <p:nvPr>
            <p:ph type="body" sz="quarter" idx="13" hasCustomPrompt="1"/>
          </p:nvPr>
        </p:nvSpPr>
        <p:spPr>
          <a:xfrm>
            <a:off x="376238" y="651600"/>
            <a:ext cx="8391525"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Tree>
    <p:extLst>
      <p:ext uri="{BB962C8B-B14F-4D97-AF65-F5344CB8AC3E}">
        <p14:creationId xmlns:p14="http://schemas.microsoft.com/office/powerpoint/2010/main" val="3643117776"/>
      </p:ext>
    </p:extLst>
  </p:cSld>
  <p:clrMapOvr>
    <a:masterClrMapping/>
  </p:clrMapOvr>
  <p:transition>
    <p:fade/>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1_Qualifications 2 x 2">
    <p:spTree>
      <p:nvGrpSpPr>
        <p:cNvPr id="1" name=""/>
        <p:cNvGrpSpPr/>
        <p:nvPr/>
      </p:nvGrpSpPr>
      <p:grpSpPr>
        <a:xfrm>
          <a:off x="0" y="0"/>
          <a:ext cx="0" cy="0"/>
          <a:chOff x="0" y="0"/>
          <a:chExt cx="0" cy="0"/>
        </a:xfrm>
      </p:grpSpPr>
      <p:sp>
        <p:nvSpPr>
          <p:cNvPr id="8" name="Text Placeholder 8"/>
          <p:cNvSpPr>
            <a:spLocks noGrp="1"/>
          </p:cNvSpPr>
          <p:nvPr>
            <p:ph type="body" sz="quarter" idx="17"/>
          </p:nvPr>
        </p:nvSpPr>
        <p:spPr>
          <a:xfrm>
            <a:off x="381960" y="1857892"/>
            <a:ext cx="4096512" cy="1695450"/>
          </a:xfrm>
        </p:spPr>
        <p:txBody>
          <a:bodyPr vert="horz" lIns="0" tIns="0" rIns="0" bIns="0" rtlCol="0">
            <a:noAutofit/>
          </a:bodyPr>
          <a:lstStyle>
            <a:lvl1pPr>
              <a:defRPr lang="en-US" noProof="0" dirty="0" smtClean="0"/>
            </a:lvl1pPr>
            <a:lvl2pPr>
              <a:defRPr lang="en-US" noProof="0" dirty="0" smtClean="0"/>
            </a:lvl2pPr>
            <a:lvl3pPr>
              <a:defRPr lang="en-US" b="0" noProof="0" dirty="0" smtClean="0"/>
            </a:lvl3pPr>
            <a:lvl4pPr>
              <a:defRPr lang="en-US" b="0" noProof="0" dirty="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9" name="Text Placeholder 8"/>
          <p:cNvSpPr>
            <a:spLocks noGrp="1"/>
          </p:cNvSpPr>
          <p:nvPr>
            <p:ph type="body" sz="quarter" idx="21"/>
          </p:nvPr>
        </p:nvSpPr>
        <p:spPr>
          <a:xfrm>
            <a:off x="4684646" y="1857892"/>
            <a:ext cx="4096512" cy="1695450"/>
          </a:xfrm>
        </p:spPr>
        <p:txBody>
          <a:bodyPr vert="horz" lIns="0" tIns="0" rIns="0" bIns="0" rtlCol="0">
            <a:noAutofit/>
          </a:bodyPr>
          <a:lstStyle>
            <a:lvl1pPr>
              <a:defRPr lang="en-US" noProof="0" dirty="0" smtClean="0"/>
            </a:lvl1pPr>
            <a:lvl2pPr>
              <a:defRPr lang="en-US" noProof="0" dirty="0" smtClean="0"/>
            </a:lvl2pPr>
            <a:lvl3pPr>
              <a:defRPr lang="en-US" b="0" noProof="0" dirty="0" smtClean="0"/>
            </a:lvl3pPr>
            <a:lvl4pPr>
              <a:defRPr lang="en-US" b="0" noProof="0" dirty="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2" name="Title 1"/>
          <p:cNvSpPr>
            <a:spLocks noGrp="1"/>
          </p:cNvSpPr>
          <p:nvPr>
            <p:ph type="title"/>
          </p:nvPr>
        </p:nvSpPr>
        <p:spPr>
          <a:xfrm>
            <a:off x="376238" y="317503"/>
            <a:ext cx="8391525" cy="334099"/>
          </a:xfrm>
        </p:spPr>
        <p:txBody>
          <a:bodyPr/>
          <a:lstStyle/>
          <a:p>
            <a:r>
              <a:rPr lang="en-US" noProof="0"/>
              <a:t>Click to edit Master title style</a:t>
            </a:r>
            <a:endParaRPr lang="en-US" noProof="0" dirty="0"/>
          </a:p>
        </p:txBody>
      </p:sp>
      <p:sp>
        <p:nvSpPr>
          <p:cNvPr id="4" name="Rectangle 3"/>
          <p:cNvSpPr/>
          <p:nvPr userDrawn="1"/>
        </p:nvSpPr>
        <p:spPr>
          <a:xfrm>
            <a:off x="381960" y="1705378"/>
            <a:ext cx="4096512"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US" sz="1100" dirty="0">
              <a:solidFill>
                <a:prstClr val="white"/>
              </a:solidFill>
            </a:endParaRPr>
          </a:p>
        </p:txBody>
      </p:sp>
      <p:sp>
        <p:nvSpPr>
          <p:cNvPr id="5" name="Rectangle 4"/>
          <p:cNvSpPr/>
          <p:nvPr userDrawn="1"/>
        </p:nvSpPr>
        <p:spPr>
          <a:xfrm>
            <a:off x="4684646" y="1705378"/>
            <a:ext cx="4096512"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US" sz="1100" dirty="0">
              <a:solidFill>
                <a:prstClr val="white"/>
              </a:solidFill>
            </a:endParaRPr>
          </a:p>
        </p:txBody>
      </p:sp>
      <p:sp>
        <p:nvSpPr>
          <p:cNvPr id="7" name="Picture Placeholder 29"/>
          <p:cNvSpPr>
            <a:spLocks noGrp="1"/>
          </p:cNvSpPr>
          <p:nvPr>
            <p:ph type="pic" sz="quarter" idx="20" hasCustomPrompt="1"/>
          </p:nvPr>
        </p:nvSpPr>
        <p:spPr>
          <a:xfrm>
            <a:off x="7848038" y="1857894"/>
            <a:ext cx="933121"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
        <p:nvSpPr>
          <p:cNvPr id="10" name="Text Placeholder 8"/>
          <p:cNvSpPr>
            <a:spLocks noGrp="1"/>
          </p:cNvSpPr>
          <p:nvPr>
            <p:ph type="body" sz="quarter" idx="22"/>
          </p:nvPr>
        </p:nvSpPr>
        <p:spPr>
          <a:xfrm>
            <a:off x="381960" y="4249682"/>
            <a:ext cx="4096512" cy="1695450"/>
          </a:xfrm>
        </p:spPr>
        <p:txBody>
          <a:bodyPr vert="horz" lIns="0" tIns="0" rIns="0" bIns="0" rtlCol="0">
            <a:noAutofit/>
          </a:bodyPr>
          <a:lstStyle>
            <a:lvl1pPr>
              <a:defRPr lang="en-US" noProof="0" dirty="0" smtClean="0"/>
            </a:lvl1pPr>
            <a:lvl2pPr>
              <a:defRPr lang="en-US" noProof="0" dirty="0" smtClean="0"/>
            </a:lvl2pPr>
            <a:lvl3pPr>
              <a:defRPr lang="en-US" b="0" noProof="0" dirty="0" smtClean="0"/>
            </a:lvl3pPr>
            <a:lvl4pPr>
              <a:defRPr lang="en-US" b="0" noProof="0" dirty="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11" name="Text Placeholder 8"/>
          <p:cNvSpPr>
            <a:spLocks noGrp="1"/>
          </p:cNvSpPr>
          <p:nvPr>
            <p:ph type="body" sz="quarter" idx="23"/>
          </p:nvPr>
        </p:nvSpPr>
        <p:spPr>
          <a:xfrm>
            <a:off x="4684646" y="4249682"/>
            <a:ext cx="4096512" cy="1695450"/>
          </a:xfrm>
        </p:spPr>
        <p:txBody>
          <a:bodyPr vert="horz" lIns="0" tIns="0" rIns="0" bIns="0" rtlCol="0">
            <a:noAutofit/>
          </a:bodyPr>
          <a:lstStyle>
            <a:lvl1pPr>
              <a:defRPr lang="en-US" noProof="0" smtClean="0"/>
            </a:lvl1pPr>
            <a:lvl2pPr>
              <a:defRPr lang="en-US" noProof="0" smtClean="0"/>
            </a:lvl2pPr>
            <a:lvl3pPr>
              <a:defRPr lang="en-US" b="0" noProof="0" smtClean="0"/>
            </a:lvl3pPr>
            <a:lvl4pPr>
              <a:defRPr lang="en-US" b="0" noProof="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12" name="Rectangle 11"/>
          <p:cNvSpPr/>
          <p:nvPr userDrawn="1"/>
        </p:nvSpPr>
        <p:spPr>
          <a:xfrm>
            <a:off x="381960" y="4103518"/>
            <a:ext cx="4096512"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US" sz="1100" dirty="0">
              <a:solidFill>
                <a:prstClr val="white"/>
              </a:solidFill>
            </a:endParaRPr>
          </a:p>
        </p:txBody>
      </p:sp>
      <p:sp>
        <p:nvSpPr>
          <p:cNvPr id="13" name="Rectangle 12"/>
          <p:cNvSpPr/>
          <p:nvPr userDrawn="1"/>
        </p:nvSpPr>
        <p:spPr>
          <a:xfrm>
            <a:off x="4684646" y="4103518"/>
            <a:ext cx="4096512"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US" sz="1100" dirty="0">
              <a:solidFill>
                <a:prstClr val="white"/>
              </a:solidFill>
            </a:endParaRPr>
          </a:p>
        </p:txBody>
      </p:sp>
      <p:sp>
        <p:nvSpPr>
          <p:cNvPr id="14" name="Picture Placeholder 29"/>
          <p:cNvSpPr>
            <a:spLocks noGrp="1"/>
          </p:cNvSpPr>
          <p:nvPr>
            <p:ph type="pic" sz="quarter" idx="24" hasCustomPrompt="1"/>
          </p:nvPr>
        </p:nvSpPr>
        <p:spPr>
          <a:xfrm>
            <a:off x="3548936" y="4255708"/>
            <a:ext cx="929536"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
        <p:nvSpPr>
          <p:cNvPr id="15" name="Picture Placeholder 29"/>
          <p:cNvSpPr>
            <a:spLocks noGrp="1"/>
          </p:cNvSpPr>
          <p:nvPr>
            <p:ph type="pic" sz="quarter" idx="25" hasCustomPrompt="1"/>
          </p:nvPr>
        </p:nvSpPr>
        <p:spPr>
          <a:xfrm>
            <a:off x="7848038" y="4249684"/>
            <a:ext cx="933120"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
        <p:nvSpPr>
          <p:cNvPr id="16" name="Text Placeholder 8"/>
          <p:cNvSpPr>
            <a:spLocks noGrp="1"/>
          </p:cNvSpPr>
          <p:nvPr>
            <p:ph type="body" sz="quarter" idx="13" hasCustomPrompt="1"/>
          </p:nvPr>
        </p:nvSpPr>
        <p:spPr>
          <a:xfrm>
            <a:off x="376239" y="651600"/>
            <a:ext cx="8398126"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7" name="Picture Placeholder 29"/>
          <p:cNvSpPr>
            <a:spLocks noGrp="1"/>
          </p:cNvSpPr>
          <p:nvPr>
            <p:ph type="pic" sz="quarter" idx="19" hasCustomPrompt="1"/>
          </p:nvPr>
        </p:nvSpPr>
        <p:spPr>
          <a:xfrm>
            <a:off x="3570818" y="1863918"/>
            <a:ext cx="907655"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Tree>
    <p:extLst>
      <p:ext uri="{BB962C8B-B14F-4D97-AF65-F5344CB8AC3E}">
        <p14:creationId xmlns:p14="http://schemas.microsoft.com/office/powerpoint/2010/main" val="1401126558"/>
      </p:ext>
    </p:extLst>
  </p:cSld>
  <p:clrMapOvr>
    <a:masterClrMapping/>
  </p:clrMapOvr>
  <p:transition>
    <p:fade/>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1_3 column green line">
    <p:spTree>
      <p:nvGrpSpPr>
        <p:cNvPr id="1" name=""/>
        <p:cNvGrpSpPr/>
        <p:nvPr/>
      </p:nvGrpSpPr>
      <p:grpSpPr>
        <a:xfrm>
          <a:off x="0" y="0"/>
          <a:ext cx="0" cy="0"/>
          <a:chOff x="0" y="0"/>
          <a:chExt cx="0" cy="0"/>
        </a:xfrm>
      </p:grpSpPr>
      <p:sp>
        <p:nvSpPr>
          <p:cNvPr id="2" name="Title 1"/>
          <p:cNvSpPr>
            <a:spLocks noGrp="1"/>
          </p:cNvSpPr>
          <p:nvPr>
            <p:ph type="title"/>
          </p:nvPr>
        </p:nvSpPr>
        <p:spPr>
          <a:xfrm>
            <a:off x="376238" y="317503"/>
            <a:ext cx="8391525" cy="334099"/>
          </a:xfrm>
        </p:spPr>
        <p:txBody>
          <a:bodyPr/>
          <a:lstStyle/>
          <a:p>
            <a:r>
              <a:rPr lang="en-US" noProof="0"/>
              <a:t>Click to edit Master title style</a:t>
            </a:r>
            <a:endParaRPr lang="en-US" noProof="0" dirty="0"/>
          </a:p>
        </p:txBody>
      </p:sp>
      <p:sp>
        <p:nvSpPr>
          <p:cNvPr id="4" name="Rectangle 3"/>
          <p:cNvSpPr/>
          <p:nvPr userDrawn="1"/>
        </p:nvSpPr>
        <p:spPr>
          <a:xfrm>
            <a:off x="3245467" y="1705968"/>
            <a:ext cx="2660904"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dirty="0">
              <a:solidFill>
                <a:prstClr val="white"/>
              </a:solidFill>
            </a:endParaRPr>
          </a:p>
        </p:txBody>
      </p:sp>
      <p:sp>
        <p:nvSpPr>
          <p:cNvPr id="5" name="Rectangle 4"/>
          <p:cNvSpPr/>
          <p:nvPr userDrawn="1"/>
        </p:nvSpPr>
        <p:spPr>
          <a:xfrm>
            <a:off x="378000" y="1700215"/>
            <a:ext cx="2660904" cy="597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dirty="0">
              <a:solidFill>
                <a:prstClr val="white"/>
              </a:solidFill>
            </a:endParaRPr>
          </a:p>
        </p:txBody>
      </p:sp>
      <p:sp>
        <p:nvSpPr>
          <p:cNvPr id="6" name="Rectangle 5"/>
          <p:cNvSpPr/>
          <p:nvPr userDrawn="1"/>
        </p:nvSpPr>
        <p:spPr>
          <a:xfrm>
            <a:off x="6112933" y="1705968"/>
            <a:ext cx="2660904"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dirty="0">
              <a:solidFill>
                <a:prstClr val="white"/>
              </a:solidFill>
            </a:endParaRPr>
          </a:p>
        </p:txBody>
      </p:sp>
      <p:sp>
        <p:nvSpPr>
          <p:cNvPr id="7" name="Text Placeholder 8"/>
          <p:cNvSpPr>
            <a:spLocks noGrp="1"/>
          </p:cNvSpPr>
          <p:nvPr>
            <p:ph type="body" sz="quarter" idx="17"/>
          </p:nvPr>
        </p:nvSpPr>
        <p:spPr>
          <a:xfrm>
            <a:off x="3245467" y="1851441"/>
            <a:ext cx="2660904" cy="3845754"/>
          </a:xfrm>
        </p:spPr>
        <p:txBody>
          <a:bodyPr vert="horz" lIns="0" tIns="0" rIns="0" bIns="0" rtlCol="0">
            <a:noAutofit/>
          </a:bodyPr>
          <a:lstStyle>
            <a:lvl1pPr>
              <a:defRPr lang="en-US" noProof="0" dirty="0" smtClean="0"/>
            </a:lvl1pPr>
            <a:lvl2pPr>
              <a:defRPr lang="en-US" noProof="0" dirty="0" smtClean="0"/>
            </a:lvl2pPr>
            <a:lvl3pPr>
              <a:defRPr lang="en-US" b="0" noProof="0" dirty="0" smtClean="0"/>
            </a:lvl3pPr>
            <a:lvl4pPr>
              <a:defRPr lang="en-US" b="0" noProof="0" dirty="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8" name="Text Placeholder 8"/>
          <p:cNvSpPr>
            <a:spLocks noGrp="1"/>
          </p:cNvSpPr>
          <p:nvPr>
            <p:ph type="body" sz="quarter" idx="18"/>
          </p:nvPr>
        </p:nvSpPr>
        <p:spPr>
          <a:xfrm>
            <a:off x="378000" y="1851441"/>
            <a:ext cx="2660904" cy="3845754"/>
          </a:xfrm>
        </p:spPr>
        <p:txBody>
          <a:bodyPr vert="horz" lIns="0" tIns="0" rIns="0" bIns="0" rtlCol="0">
            <a:noAutofit/>
          </a:bodyPr>
          <a:lstStyle>
            <a:lvl1pPr>
              <a:defRPr lang="en-US" noProof="0" dirty="0" smtClean="0"/>
            </a:lvl1pPr>
            <a:lvl2pPr>
              <a:defRPr lang="en-US" noProof="0" dirty="0" smtClean="0"/>
            </a:lvl2pPr>
            <a:lvl3pPr>
              <a:defRPr lang="en-US" b="0" noProof="0" dirty="0" smtClean="0"/>
            </a:lvl3pPr>
            <a:lvl4pPr>
              <a:defRPr lang="en-US" b="0" noProof="0" dirty="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9" name="Text Placeholder 8"/>
          <p:cNvSpPr>
            <a:spLocks noGrp="1"/>
          </p:cNvSpPr>
          <p:nvPr>
            <p:ph type="body" sz="quarter" idx="19"/>
          </p:nvPr>
        </p:nvSpPr>
        <p:spPr>
          <a:xfrm>
            <a:off x="6112933" y="1851441"/>
            <a:ext cx="2660904" cy="3845754"/>
          </a:xfrm>
        </p:spPr>
        <p:txBody>
          <a:bodyPr vert="horz" lIns="0" tIns="0" rIns="0" bIns="0" rtlCol="0">
            <a:noAutofit/>
          </a:bodyPr>
          <a:lstStyle>
            <a:lvl1pPr>
              <a:defRPr lang="en-US" noProof="0" dirty="0" smtClean="0"/>
            </a:lvl1pPr>
            <a:lvl2pPr>
              <a:defRPr lang="en-US" noProof="0" dirty="0" smtClean="0"/>
            </a:lvl2pPr>
            <a:lvl3pPr>
              <a:defRPr lang="en-US" b="0" noProof="0" dirty="0" smtClean="0"/>
            </a:lvl3pPr>
            <a:lvl4pPr>
              <a:defRPr lang="en-US" b="0" noProof="0" dirty="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10" name="Text Placeholder 8"/>
          <p:cNvSpPr>
            <a:spLocks noGrp="1"/>
          </p:cNvSpPr>
          <p:nvPr>
            <p:ph type="body" sz="quarter" idx="13" hasCustomPrompt="1"/>
          </p:nvPr>
        </p:nvSpPr>
        <p:spPr>
          <a:xfrm>
            <a:off x="376239" y="651600"/>
            <a:ext cx="8371762"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Tree>
    <p:extLst>
      <p:ext uri="{BB962C8B-B14F-4D97-AF65-F5344CB8AC3E}">
        <p14:creationId xmlns:p14="http://schemas.microsoft.com/office/powerpoint/2010/main" val="3324248092"/>
      </p:ext>
    </p:extLst>
  </p:cSld>
  <p:clrMapOvr>
    <a:masterClrMapping/>
  </p:clrMapOvr>
  <p:transition>
    <p:fade/>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1_4 column icon">
    <p:spTree>
      <p:nvGrpSpPr>
        <p:cNvPr id="1" name=""/>
        <p:cNvGrpSpPr/>
        <p:nvPr/>
      </p:nvGrpSpPr>
      <p:grpSpPr>
        <a:xfrm>
          <a:off x="0" y="0"/>
          <a:ext cx="0" cy="0"/>
          <a:chOff x="0" y="0"/>
          <a:chExt cx="0" cy="0"/>
        </a:xfrm>
      </p:grpSpPr>
      <p:sp>
        <p:nvSpPr>
          <p:cNvPr id="2" name="Title 1"/>
          <p:cNvSpPr>
            <a:spLocks noGrp="1"/>
          </p:cNvSpPr>
          <p:nvPr>
            <p:ph type="title"/>
          </p:nvPr>
        </p:nvSpPr>
        <p:spPr>
          <a:xfrm>
            <a:off x="376238" y="317503"/>
            <a:ext cx="8391525" cy="334099"/>
          </a:xfrm>
        </p:spPr>
        <p:txBody>
          <a:bodyPr/>
          <a:lstStyle/>
          <a:p>
            <a:r>
              <a:rPr lang="en-US" noProof="0"/>
              <a:t>Click to edit Master title style</a:t>
            </a:r>
            <a:endParaRPr lang="en-US" noProof="0" dirty="0"/>
          </a:p>
        </p:txBody>
      </p:sp>
      <p:sp>
        <p:nvSpPr>
          <p:cNvPr id="4" name="Text Placeholder 8"/>
          <p:cNvSpPr>
            <a:spLocks noGrp="1"/>
          </p:cNvSpPr>
          <p:nvPr>
            <p:ph type="body" sz="quarter" idx="17"/>
          </p:nvPr>
        </p:nvSpPr>
        <p:spPr>
          <a:xfrm>
            <a:off x="378000" y="2556000"/>
            <a:ext cx="1944000" cy="3394800"/>
          </a:xfrm>
        </p:spPr>
        <p:txBody>
          <a:bodyPr vert="horz" lIns="0" tIns="0" rIns="0" bIns="0" rtlCol="0">
            <a:noAutofit/>
          </a:bodyPr>
          <a:lstStyle>
            <a:lvl1pPr>
              <a:defRPr lang="en-US" noProof="0" dirty="0" smtClean="0"/>
            </a:lvl1pPr>
            <a:lvl2pPr>
              <a:defRPr lang="en-US" noProof="0" dirty="0" smtClean="0"/>
            </a:lvl2pPr>
            <a:lvl3pPr>
              <a:defRPr lang="en-US" b="0" noProof="0" dirty="0" smtClean="0"/>
            </a:lvl3pPr>
            <a:lvl4pPr>
              <a:defRPr lang="en-US" b="0" noProof="0" dirty="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5" name="Text Placeholder 8"/>
          <p:cNvSpPr>
            <a:spLocks noGrp="1"/>
          </p:cNvSpPr>
          <p:nvPr>
            <p:ph type="body" sz="quarter" idx="18"/>
          </p:nvPr>
        </p:nvSpPr>
        <p:spPr>
          <a:xfrm>
            <a:off x="6822627" y="2556000"/>
            <a:ext cx="1944000" cy="3394800"/>
          </a:xfrm>
        </p:spPr>
        <p:txBody>
          <a:bodyPr vert="horz" lIns="0" tIns="0" rIns="0" bIns="0" rtlCol="0">
            <a:noAutofit/>
          </a:bodyPr>
          <a:lstStyle>
            <a:lvl1pPr>
              <a:defRPr lang="en-US" noProof="0" dirty="0" smtClean="0"/>
            </a:lvl1pPr>
            <a:lvl2pPr>
              <a:defRPr lang="en-US" noProof="0" dirty="0" smtClean="0"/>
            </a:lvl2pPr>
            <a:lvl3pPr>
              <a:defRPr lang="en-US" b="0" noProof="0" dirty="0" smtClean="0"/>
            </a:lvl3pPr>
            <a:lvl4pPr>
              <a:defRPr lang="en-US" b="0" noProof="0" dirty="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6" name="Text Placeholder 8"/>
          <p:cNvSpPr>
            <a:spLocks noGrp="1"/>
          </p:cNvSpPr>
          <p:nvPr>
            <p:ph type="body" sz="quarter" idx="19"/>
          </p:nvPr>
        </p:nvSpPr>
        <p:spPr>
          <a:xfrm>
            <a:off x="2526209" y="2556000"/>
            <a:ext cx="1944000" cy="3394800"/>
          </a:xfrm>
        </p:spPr>
        <p:txBody>
          <a:bodyPr vert="horz" lIns="0" tIns="0" rIns="0" bIns="0" rtlCol="0">
            <a:noAutofit/>
          </a:bodyPr>
          <a:lstStyle>
            <a:lvl1pPr>
              <a:defRPr lang="en-US" noProof="0" dirty="0" smtClean="0"/>
            </a:lvl1pPr>
            <a:lvl2pPr>
              <a:defRPr lang="en-US" noProof="0" dirty="0" smtClean="0"/>
            </a:lvl2pPr>
            <a:lvl3pPr>
              <a:defRPr lang="en-US" b="0" noProof="0" dirty="0" smtClean="0"/>
            </a:lvl3pPr>
            <a:lvl4pPr>
              <a:defRPr lang="en-US" b="0" noProof="0" dirty="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7" name="Text Placeholder 8"/>
          <p:cNvSpPr>
            <a:spLocks noGrp="1"/>
          </p:cNvSpPr>
          <p:nvPr>
            <p:ph type="body" sz="quarter" idx="20"/>
          </p:nvPr>
        </p:nvSpPr>
        <p:spPr>
          <a:xfrm>
            <a:off x="4674418" y="2556000"/>
            <a:ext cx="1944000" cy="3394800"/>
          </a:xfrm>
        </p:spPr>
        <p:txBody>
          <a:bodyPr vert="horz" lIns="0" tIns="0" rIns="0" bIns="0" rtlCol="0">
            <a:noAutofit/>
          </a:bodyPr>
          <a:lstStyle>
            <a:lvl1pPr>
              <a:defRPr lang="en-US" noProof="0" dirty="0" smtClean="0"/>
            </a:lvl1pPr>
            <a:lvl2pPr>
              <a:defRPr lang="en-US" noProof="0" dirty="0" smtClean="0"/>
            </a:lvl2pPr>
            <a:lvl3pPr>
              <a:defRPr lang="en-US" b="0" noProof="0" dirty="0" smtClean="0"/>
            </a:lvl3pPr>
            <a:lvl4pPr>
              <a:defRPr lang="en-US" b="0" noProof="0" dirty="0" smtClean="0"/>
            </a:lvl4pPr>
            <a:lvl5pPr>
              <a:defRPr lang="en-US" b="0" noProof="0" dirty="0"/>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8" name="Text Placeholder 8"/>
          <p:cNvSpPr>
            <a:spLocks noGrp="1"/>
          </p:cNvSpPr>
          <p:nvPr>
            <p:ph type="body" sz="quarter" idx="13" hasCustomPrompt="1"/>
          </p:nvPr>
        </p:nvSpPr>
        <p:spPr>
          <a:xfrm>
            <a:off x="376238" y="651600"/>
            <a:ext cx="8391525"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Tree>
    <p:extLst>
      <p:ext uri="{BB962C8B-B14F-4D97-AF65-F5344CB8AC3E}">
        <p14:creationId xmlns:p14="http://schemas.microsoft.com/office/powerpoint/2010/main" val="1594782579"/>
      </p:ext>
    </p:extLst>
  </p:cSld>
  <p:clrMapOvr>
    <a:masterClrMapping/>
  </p:clrMapOvr>
  <p:transition>
    <p:fade/>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preserve="1" userDrawn="1">
  <p:cSld name="1_4 column icon green">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76238" y="317500"/>
            <a:ext cx="8391526" cy="370193"/>
          </a:xfrm>
        </p:spPr>
        <p:txBody>
          <a:bodyPr/>
          <a:lstStyle>
            <a:lvl1pPr>
              <a:defRPr>
                <a:solidFill>
                  <a:schemeClr val="bg1"/>
                </a:solidFill>
              </a:defRPr>
            </a:lvl1pPr>
          </a:lstStyle>
          <a:p>
            <a:r>
              <a:rPr lang="en-US" noProof="0"/>
              <a:t>Click to edit Master title style</a:t>
            </a:r>
            <a:endParaRPr lang="en-US" noProof="0" dirty="0"/>
          </a:p>
        </p:txBody>
      </p:sp>
      <p:sp>
        <p:nvSpPr>
          <p:cNvPr id="4" name="Text Placeholder 8"/>
          <p:cNvSpPr>
            <a:spLocks noGrp="1"/>
          </p:cNvSpPr>
          <p:nvPr>
            <p:ph type="body" sz="quarter" idx="17"/>
          </p:nvPr>
        </p:nvSpPr>
        <p:spPr>
          <a:xfrm>
            <a:off x="378000" y="2556000"/>
            <a:ext cx="1944000" cy="3394800"/>
          </a:xfrm>
        </p:spPr>
        <p:txBody>
          <a:bodyPr vert="horz" lIns="0" tIns="0" rIns="0" bIns="0" rtlCol="0">
            <a:noAutofit/>
          </a:bodyPr>
          <a:lstStyle>
            <a:lvl1pPr>
              <a:defRPr lang="en-US" noProof="0" smtClean="0">
                <a:solidFill>
                  <a:schemeClr val="bg1"/>
                </a:solidFill>
              </a:defRPr>
            </a:lvl1pPr>
            <a:lvl2pPr>
              <a:defRPr lang="en-US" noProof="0" smtClean="0">
                <a:solidFill>
                  <a:schemeClr val="bg1"/>
                </a:solidFill>
              </a:defRPr>
            </a:lvl2pPr>
            <a:lvl3pPr>
              <a:defRPr lang="en-US" b="0" noProof="0" smtClean="0">
                <a:solidFill>
                  <a:schemeClr val="bg1"/>
                </a:solidFill>
              </a:defRPr>
            </a:lvl3pPr>
            <a:lvl4pPr>
              <a:defRPr lang="en-US" b="0" noProof="0" smtClean="0">
                <a:solidFill>
                  <a:schemeClr val="bg1"/>
                </a:solidFill>
              </a:defRPr>
            </a:lvl4pPr>
            <a:lvl5pPr>
              <a:defRPr lang="en-US" b="0" noProof="0" dirty="0">
                <a:solidFill>
                  <a:schemeClr val="bg1"/>
                </a:solidFill>
              </a:defRPr>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5" name="Text Placeholder 8"/>
          <p:cNvSpPr>
            <a:spLocks noGrp="1"/>
          </p:cNvSpPr>
          <p:nvPr>
            <p:ph type="body" sz="quarter" idx="18"/>
          </p:nvPr>
        </p:nvSpPr>
        <p:spPr>
          <a:xfrm>
            <a:off x="6825564" y="2556000"/>
            <a:ext cx="1944000" cy="3394800"/>
          </a:xfrm>
        </p:spPr>
        <p:txBody>
          <a:bodyPr vert="horz" lIns="0" tIns="0" rIns="0" bIns="0" rtlCol="0">
            <a:noAutofit/>
          </a:bodyPr>
          <a:lstStyle>
            <a:lvl1pPr>
              <a:defRPr lang="en-US" noProof="0" smtClean="0">
                <a:solidFill>
                  <a:schemeClr val="bg1"/>
                </a:solidFill>
              </a:defRPr>
            </a:lvl1pPr>
            <a:lvl2pPr>
              <a:defRPr lang="en-US" noProof="0" smtClean="0">
                <a:solidFill>
                  <a:schemeClr val="bg1"/>
                </a:solidFill>
              </a:defRPr>
            </a:lvl2pPr>
            <a:lvl3pPr>
              <a:defRPr lang="en-US" b="0" noProof="0" smtClean="0">
                <a:solidFill>
                  <a:schemeClr val="bg1"/>
                </a:solidFill>
              </a:defRPr>
            </a:lvl3pPr>
            <a:lvl4pPr>
              <a:defRPr lang="en-US" b="0" noProof="0" smtClean="0">
                <a:solidFill>
                  <a:schemeClr val="bg1"/>
                </a:solidFill>
              </a:defRPr>
            </a:lvl4pPr>
            <a:lvl5pPr>
              <a:defRPr lang="en-US" b="0" noProof="0" dirty="0">
                <a:solidFill>
                  <a:schemeClr val="bg1"/>
                </a:solidFill>
              </a:defRPr>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6" name="Text Placeholder 8"/>
          <p:cNvSpPr>
            <a:spLocks noGrp="1"/>
          </p:cNvSpPr>
          <p:nvPr>
            <p:ph type="body" sz="quarter" idx="19"/>
          </p:nvPr>
        </p:nvSpPr>
        <p:spPr>
          <a:xfrm>
            <a:off x="2527188" y="2556000"/>
            <a:ext cx="1944000" cy="3394800"/>
          </a:xfrm>
        </p:spPr>
        <p:txBody>
          <a:bodyPr vert="horz" lIns="0" tIns="0" rIns="0" bIns="0" rtlCol="0">
            <a:noAutofit/>
          </a:bodyPr>
          <a:lstStyle>
            <a:lvl1pPr>
              <a:defRPr lang="en-US" noProof="0" smtClean="0">
                <a:solidFill>
                  <a:schemeClr val="bg1"/>
                </a:solidFill>
              </a:defRPr>
            </a:lvl1pPr>
            <a:lvl2pPr>
              <a:defRPr lang="en-US" noProof="0" smtClean="0">
                <a:solidFill>
                  <a:schemeClr val="bg1"/>
                </a:solidFill>
              </a:defRPr>
            </a:lvl2pPr>
            <a:lvl3pPr>
              <a:defRPr lang="en-US" b="0" noProof="0" smtClean="0">
                <a:solidFill>
                  <a:schemeClr val="bg1"/>
                </a:solidFill>
              </a:defRPr>
            </a:lvl3pPr>
            <a:lvl4pPr>
              <a:defRPr lang="en-US" b="0" noProof="0" smtClean="0">
                <a:solidFill>
                  <a:schemeClr val="bg1"/>
                </a:solidFill>
              </a:defRPr>
            </a:lvl4pPr>
            <a:lvl5pPr>
              <a:defRPr lang="en-US" b="0" noProof="0" dirty="0">
                <a:solidFill>
                  <a:schemeClr val="bg1"/>
                </a:solidFill>
              </a:defRPr>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7" name="Text Placeholder 8"/>
          <p:cNvSpPr>
            <a:spLocks noGrp="1"/>
          </p:cNvSpPr>
          <p:nvPr>
            <p:ph type="body" sz="quarter" idx="20"/>
          </p:nvPr>
        </p:nvSpPr>
        <p:spPr>
          <a:xfrm>
            <a:off x="4676376" y="2556000"/>
            <a:ext cx="1944000" cy="3394800"/>
          </a:xfrm>
        </p:spPr>
        <p:txBody>
          <a:bodyPr vert="horz" lIns="0" tIns="0" rIns="0" bIns="0" rtlCol="0">
            <a:noAutofit/>
          </a:bodyPr>
          <a:lstStyle>
            <a:lvl1pPr>
              <a:defRPr lang="en-US" noProof="0" smtClean="0">
                <a:solidFill>
                  <a:schemeClr val="bg1"/>
                </a:solidFill>
              </a:defRPr>
            </a:lvl1pPr>
            <a:lvl2pPr>
              <a:defRPr lang="en-US" noProof="0" smtClean="0">
                <a:solidFill>
                  <a:schemeClr val="bg1"/>
                </a:solidFill>
              </a:defRPr>
            </a:lvl2pPr>
            <a:lvl3pPr>
              <a:defRPr lang="en-US" b="0" noProof="0" smtClean="0">
                <a:solidFill>
                  <a:schemeClr val="bg1"/>
                </a:solidFill>
              </a:defRPr>
            </a:lvl3pPr>
            <a:lvl4pPr>
              <a:defRPr lang="en-US" b="0" noProof="0" smtClean="0">
                <a:solidFill>
                  <a:schemeClr val="bg1"/>
                </a:solidFill>
              </a:defRPr>
            </a:lvl4pPr>
            <a:lvl5pPr>
              <a:defRPr lang="en-US" b="0" noProof="0" dirty="0">
                <a:solidFill>
                  <a:schemeClr val="bg1"/>
                </a:solidFill>
              </a:defRPr>
            </a:lvl5pPr>
          </a:lstStyle>
          <a:p>
            <a:pPr lvl="0">
              <a:buFontTx/>
              <a:tabLst>
                <a:tab pos="5029200" algn="r"/>
              </a:tabLst>
            </a:pPr>
            <a:r>
              <a:rPr lang="en-US" noProof="0"/>
              <a:t>Click to edit Master text styles</a:t>
            </a:r>
          </a:p>
          <a:p>
            <a:pPr lvl="1">
              <a:buFontTx/>
              <a:tabLst>
                <a:tab pos="5029200" algn="r"/>
              </a:tabLst>
            </a:pPr>
            <a:r>
              <a:rPr lang="en-US" noProof="0"/>
              <a:t>Second level</a:t>
            </a:r>
          </a:p>
          <a:p>
            <a:pPr lvl="2">
              <a:buFontTx/>
              <a:tabLst>
                <a:tab pos="5029200" algn="r"/>
              </a:tabLst>
            </a:pPr>
            <a:r>
              <a:rPr lang="en-US" noProof="0"/>
              <a:t>Third level</a:t>
            </a:r>
          </a:p>
          <a:p>
            <a:pPr lvl="3">
              <a:buFontTx/>
              <a:tabLst>
                <a:tab pos="5029200" algn="r"/>
              </a:tabLst>
            </a:pPr>
            <a:r>
              <a:rPr lang="en-US" noProof="0"/>
              <a:t>Fourth level</a:t>
            </a:r>
          </a:p>
          <a:p>
            <a:pPr lvl="4">
              <a:buFontTx/>
              <a:tabLst>
                <a:tab pos="5029200" algn="r"/>
              </a:tabLst>
            </a:pPr>
            <a:r>
              <a:rPr lang="en-US" noProof="0"/>
              <a:t>Fifth level</a:t>
            </a:r>
            <a:endParaRPr lang="en-US" noProof="0" dirty="0"/>
          </a:p>
        </p:txBody>
      </p:sp>
      <p:sp>
        <p:nvSpPr>
          <p:cNvPr id="8" name="Text Placeholder 8"/>
          <p:cNvSpPr>
            <a:spLocks noGrp="1"/>
          </p:cNvSpPr>
          <p:nvPr>
            <p:ph type="body" sz="quarter" idx="13" hasCustomPrompt="1"/>
          </p:nvPr>
        </p:nvSpPr>
        <p:spPr>
          <a:xfrm>
            <a:off x="376238" y="687696"/>
            <a:ext cx="8391526" cy="757255"/>
          </a:xfrm>
          <a:prstGeom prst="rect">
            <a:avLst/>
          </a:prstGeom>
        </p:spPr>
        <p:txBody>
          <a:bodyPr lIns="0" tIns="0" rIns="0" bIns="0">
            <a:noAutofit/>
          </a:bodyPr>
          <a:lstStyle>
            <a:lvl1pPr marL="0" indent="0">
              <a:buNone/>
              <a:defRPr sz="2000" b="0">
                <a:solidFill>
                  <a:schemeClr val="bg1"/>
                </a:solidFill>
              </a:defRPr>
            </a:lvl1pPr>
          </a:lstStyle>
          <a:p>
            <a:pPr lvl="0"/>
            <a:r>
              <a:rPr lang="en-US" noProof="0" dirty="0"/>
              <a:t>Click to add subtitle</a:t>
            </a:r>
          </a:p>
        </p:txBody>
      </p:sp>
      <p:sp>
        <p:nvSpPr>
          <p:cNvPr id="13" name="CaseCode"/>
          <p:cNvSpPr txBox="1"/>
          <p:nvPr userDrawn="1"/>
        </p:nvSpPr>
        <p:spPr>
          <a:xfrm>
            <a:off x="4751388" y="6476998"/>
            <a:ext cx="3672420" cy="200054"/>
          </a:xfrm>
          <a:prstGeom prst="rect">
            <a:avLst/>
          </a:prstGeom>
          <a:noFill/>
        </p:spPr>
        <p:txBody>
          <a:bodyPr wrap="square" lIns="0" tIns="0" rIns="0" bIns="0" rtlCol="0">
            <a:spAutoFit/>
          </a:bodyPr>
          <a:lstStyle/>
          <a:p>
            <a:pPr algn="r">
              <a:buSzPct val="100000"/>
              <a:buFont typeface="Arial"/>
              <a:buNone/>
            </a:pPr>
            <a:r>
              <a:rPr lang="en-US" sz="650">
                <a:solidFill>
                  <a:prstClr val="white"/>
                </a:solidFill>
              </a:rPr>
              <a:t>Offer Review and Salary Negotiation</a:t>
            </a:r>
            <a:endParaRPr lang="en-US" sz="650" dirty="0">
              <a:solidFill>
                <a:prstClr val="white"/>
              </a:solidFill>
            </a:endParaRPr>
          </a:p>
        </p:txBody>
      </p:sp>
      <p:sp>
        <p:nvSpPr>
          <p:cNvPr id="14" name="Copyright"/>
          <p:cNvSpPr txBox="1"/>
          <p:nvPr userDrawn="1"/>
        </p:nvSpPr>
        <p:spPr>
          <a:xfrm>
            <a:off x="376236" y="6477001"/>
            <a:ext cx="4016376" cy="100027"/>
          </a:xfrm>
          <a:prstGeom prst="rect">
            <a:avLst/>
          </a:prstGeom>
          <a:noFill/>
        </p:spPr>
        <p:txBody>
          <a:bodyPr wrap="square" lIns="0" tIns="0" rIns="0" bIns="0" rtlCol="0">
            <a:spAutoFit/>
          </a:bodyPr>
          <a:lstStyle/>
          <a:p>
            <a:pPr>
              <a:spcBef>
                <a:spcPts val="600"/>
              </a:spcBef>
              <a:buSzPct val="100000"/>
              <a:buFont typeface="Arial"/>
              <a:buNone/>
            </a:pPr>
            <a:r>
              <a:rPr lang="en-US" sz="650" dirty="0">
                <a:solidFill>
                  <a:prstClr val="white"/>
                </a:solidFill>
              </a:rPr>
              <a:t>Copyright © 2016 Deloitte Development LLC. All rights reserved.</a:t>
            </a:r>
          </a:p>
        </p:txBody>
      </p:sp>
      <p:sp>
        <p:nvSpPr>
          <p:cNvPr id="15" name="TextBox 14"/>
          <p:cNvSpPr txBox="1"/>
          <p:nvPr userDrawn="1"/>
        </p:nvSpPr>
        <p:spPr>
          <a:xfrm>
            <a:off x="8536783" y="6477002"/>
            <a:ext cx="230981" cy="100027"/>
          </a:xfrm>
          <a:prstGeom prst="rect">
            <a:avLst/>
          </a:prstGeom>
          <a:noFill/>
        </p:spPr>
        <p:txBody>
          <a:bodyPr wrap="square" lIns="0" tIns="0" rIns="0" bIns="0" rtlCol="0">
            <a:spAutoFit/>
          </a:bodyPr>
          <a:lstStyle/>
          <a:p>
            <a:pPr algn="r">
              <a:spcBef>
                <a:spcPts val="600"/>
              </a:spcBef>
              <a:buSzPct val="100000"/>
              <a:buFont typeface="Arial"/>
              <a:buNone/>
            </a:pPr>
            <a:fld id="{C58DF478-B544-4ED8-9ED4-6A2648E2D233}" type="slidenum">
              <a:rPr lang="en-US" sz="650">
                <a:solidFill>
                  <a:prstClr val="white"/>
                </a:solidFill>
              </a:rPr>
              <a:pPr algn="r">
                <a:spcBef>
                  <a:spcPts val="600"/>
                </a:spcBef>
                <a:buSzPct val="100000"/>
                <a:buFont typeface="Arial"/>
                <a:buNone/>
              </a:pPr>
              <a:t>‹#›</a:t>
            </a:fld>
            <a:endParaRPr lang="en-US" sz="650" dirty="0">
              <a:solidFill>
                <a:prstClr val="white"/>
              </a:solidFill>
            </a:endParaRPr>
          </a:p>
        </p:txBody>
      </p:sp>
    </p:spTree>
    <p:extLst>
      <p:ext uri="{BB962C8B-B14F-4D97-AF65-F5344CB8AC3E}">
        <p14:creationId xmlns:p14="http://schemas.microsoft.com/office/powerpoint/2010/main" val="1359898300"/>
      </p:ext>
    </p:extLst>
  </p:cSld>
  <p:clrMapOvr>
    <a:masterClrMapping/>
  </p:clrMapOvr>
  <p:transition>
    <p:fade/>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1_Title, subtitle, 1 column text with charts">
    <p:spTree>
      <p:nvGrpSpPr>
        <p:cNvPr id="1" name=""/>
        <p:cNvGrpSpPr/>
        <p:nvPr/>
      </p:nvGrpSpPr>
      <p:grpSpPr>
        <a:xfrm>
          <a:off x="0" y="0"/>
          <a:ext cx="0" cy="0"/>
          <a:chOff x="0" y="0"/>
          <a:chExt cx="0" cy="0"/>
        </a:xfrm>
      </p:grpSpPr>
      <p:sp>
        <p:nvSpPr>
          <p:cNvPr id="8" name="Text Placeholder 8"/>
          <p:cNvSpPr>
            <a:spLocks noGrp="1"/>
          </p:cNvSpPr>
          <p:nvPr>
            <p:ph type="body" sz="quarter" idx="13" hasCustomPrompt="1"/>
          </p:nvPr>
        </p:nvSpPr>
        <p:spPr>
          <a:xfrm>
            <a:off x="376238" y="651600"/>
            <a:ext cx="8391525"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
        <p:nvSpPr>
          <p:cNvPr id="9" name="Title Placeholder 1"/>
          <p:cNvSpPr>
            <a:spLocks noGrp="1"/>
          </p:cNvSpPr>
          <p:nvPr>
            <p:ph type="title" hasCustomPrompt="1"/>
          </p:nvPr>
        </p:nvSpPr>
        <p:spPr>
          <a:xfrm>
            <a:off x="376238" y="317501"/>
            <a:ext cx="8391525" cy="3341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10" name="Text Placeholder 18"/>
          <p:cNvSpPr>
            <a:spLocks noGrp="1"/>
          </p:cNvSpPr>
          <p:nvPr>
            <p:ph idx="1"/>
          </p:nvPr>
        </p:nvSpPr>
        <p:spPr>
          <a:xfrm>
            <a:off x="376238" y="1665289"/>
            <a:ext cx="4195763" cy="4716463"/>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3497126516"/>
      </p:ext>
    </p:extLst>
  </p:cSld>
  <p:clrMapOvr>
    <a:masterClrMapping/>
  </p:clrMapOvr>
  <p:transition>
    <p:fade/>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userDrawn="1">
  <p:cSld name="End slide">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a:xfrm>
            <a:off x="376239" y="4211955"/>
            <a:ext cx="6396702" cy="2169796"/>
          </a:xfrm>
        </p:spPr>
        <p:txBody>
          <a:bodyPr anchor="b" anchorCtr="0"/>
          <a:lstStyle>
            <a:lvl1pPr>
              <a:lnSpc>
                <a:spcPct val="100000"/>
              </a:lnSpc>
              <a:spcAft>
                <a:spcPts val="600"/>
              </a:spcAft>
              <a:defRPr sz="900"/>
            </a:lvl1pPr>
          </a:lstStyle>
          <a:p>
            <a:pPr lvl="0"/>
            <a:r>
              <a:rPr lang="en-US" noProof="0"/>
              <a:t>Click to edit Master text styles</a:t>
            </a:r>
          </a:p>
        </p:txBody>
      </p:sp>
      <p:sp>
        <p:nvSpPr>
          <p:cNvPr id="3" name="Picture Placeholder 2"/>
          <p:cNvSpPr>
            <a:spLocks noGrp="1"/>
          </p:cNvSpPr>
          <p:nvPr>
            <p:ph type="pic" sz="quarter" idx="14" hasCustomPrompt="1"/>
          </p:nvPr>
        </p:nvSpPr>
        <p:spPr>
          <a:xfrm>
            <a:off x="7028136" y="4211955"/>
            <a:ext cx="1739627" cy="1725448"/>
          </a:xfrm>
        </p:spPr>
        <p:txBody>
          <a:bodyPr anchor="ctr" anchorCtr="0"/>
          <a:lstStyle>
            <a:lvl1pPr algn="ctr">
              <a:defRPr sz="900"/>
            </a:lvl1pPr>
          </a:lstStyle>
          <a:p>
            <a:r>
              <a:rPr lang="en-US" sz="900" noProof="0" dirty="0"/>
              <a:t>Insert sponsorship mark here</a:t>
            </a:r>
            <a:endParaRPr lang="en-US" noProof="0" dirty="0"/>
          </a:p>
        </p:txBody>
      </p:sp>
      <p:sp>
        <p:nvSpPr>
          <p:cNvPr id="8" name="Text Placeholder 7"/>
          <p:cNvSpPr>
            <a:spLocks noGrp="1"/>
          </p:cNvSpPr>
          <p:nvPr>
            <p:ph type="body" sz="quarter" idx="15"/>
          </p:nvPr>
        </p:nvSpPr>
        <p:spPr>
          <a:xfrm>
            <a:off x="7028138" y="6018028"/>
            <a:ext cx="1739626" cy="363722"/>
          </a:xfrm>
        </p:spPr>
        <p:txBody>
          <a:bodyPr anchor="b" anchorCtr="0"/>
          <a:lstStyle>
            <a:lvl1pPr>
              <a:lnSpc>
                <a:spcPct val="100000"/>
              </a:lnSpc>
              <a:defRPr sz="950"/>
            </a:lvl1pPr>
          </a:lstStyle>
          <a:p>
            <a:pPr lvl="0"/>
            <a:r>
              <a:rPr lang="en-US" noProof="0"/>
              <a:t>Click to edit Master text styles</a:t>
            </a:r>
          </a:p>
        </p:txBody>
      </p:sp>
      <p:grpSp>
        <p:nvGrpSpPr>
          <p:cNvPr id="9" name="Group 8"/>
          <p:cNvGrpSpPr/>
          <p:nvPr userDrawn="1"/>
        </p:nvGrpSpPr>
        <p:grpSpPr>
          <a:xfrm>
            <a:off x="377991" y="378000"/>
            <a:ext cx="1620000" cy="307976"/>
            <a:chOff x="398463" y="404813"/>
            <a:chExt cx="1627187" cy="307976"/>
          </a:xfrm>
          <a:solidFill>
            <a:schemeClr val="tx1"/>
          </a:solidFill>
        </p:grpSpPr>
        <p:sp>
          <p:nvSpPr>
            <p:cNvPr id="10" name="Oval 5"/>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1"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2" name="Rectangle 7"/>
            <p:cNvSpPr>
              <a:spLocks noChangeArrowheads="1"/>
            </p:cNvSpPr>
            <p:nvPr userDrawn="1"/>
          </p:nvSpPr>
          <p:spPr bwMode="auto">
            <a:xfrm>
              <a:off x="906463" y="404813"/>
              <a:ext cx="74612" cy="303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3"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4" name="Rectangle 9"/>
            <p:cNvSpPr>
              <a:spLocks noChangeArrowheads="1"/>
            </p:cNvSpPr>
            <p:nvPr userDrawn="1"/>
          </p:nvSpPr>
          <p:spPr bwMode="auto">
            <a:xfrm>
              <a:off x="1257300" y="482601"/>
              <a:ext cx="74612" cy="2254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5" name="Rectangle 10"/>
            <p:cNvSpPr>
              <a:spLocks noChangeArrowheads="1"/>
            </p:cNvSpPr>
            <p:nvPr userDrawn="1"/>
          </p:nvSpPr>
          <p:spPr bwMode="auto">
            <a:xfrm>
              <a:off x="1257300" y="404813"/>
              <a:ext cx="74612" cy="50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6"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7"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8"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9"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grpSp>
    </p:spTree>
    <p:extLst>
      <p:ext uri="{BB962C8B-B14F-4D97-AF65-F5344CB8AC3E}">
        <p14:creationId xmlns:p14="http://schemas.microsoft.com/office/powerpoint/2010/main" val="973766149"/>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userDrawn="1">
  <p:cSld name="2 Column">
    <p:spTree>
      <p:nvGrpSpPr>
        <p:cNvPr id="1" name=""/>
        <p:cNvGrpSpPr/>
        <p:nvPr/>
      </p:nvGrpSpPr>
      <p:grpSpPr>
        <a:xfrm>
          <a:off x="0" y="0"/>
          <a:ext cx="0" cy="0"/>
          <a:chOff x="0" y="0"/>
          <a:chExt cx="0" cy="0"/>
        </a:xfrm>
      </p:grpSpPr>
      <p:sp>
        <p:nvSpPr>
          <p:cNvPr id="21" name="Content Placeholder 20"/>
          <p:cNvSpPr>
            <a:spLocks noGrp="1"/>
          </p:cNvSpPr>
          <p:nvPr>
            <p:ph sz="quarter" idx="11"/>
          </p:nvPr>
        </p:nvSpPr>
        <p:spPr bwMode="gray">
          <a:xfrm>
            <a:off x="411481" y="1399033"/>
            <a:ext cx="3999155" cy="4887471"/>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noAutofit/>
          </a:bodyPr>
          <a:lstStyle>
            <a:lvl1pPr marR="0" algn="l" defTabSz="685800" rtl="0" eaLnBrk="1" fontAlgn="base" latinLnBrk="0" hangingPunct="1">
              <a:lnSpc>
                <a:spcPct val="100000"/>
              </a:lnSpc>
              <a:spcAft>
                <a:spcPct val="0"/>
              </a:spcAft>
              <a:buFont typeface="Arial" pitchFamily="34" charset="0"/>
              <a:tabLst/>
              <a:defRPr kumimoji="0" lang="en-US" sz="1350" b="0" i="0" u="none" strike="noStrike" kern="1200" cap="none" normalizeH="0" baseline="0" dirty="0" smtClean="0">
                <a:ln>
                  <a:noFill/>
                </a:ln>
                <a:solidFill>
                  <a:schemeClr val="tx2"/>
                </a:solidFill>
                <a:effectLst/>
                <a:latin typeface="+mn-lt"/>
                <a:ea typeface="+mn-ea"/>
                <a:cs typeface="Arial" pitchFamily="34" charset="0"/>
              </a:defRPr>
            </a:lvl1pPr>
            <a:lvl2pPr marR="0" algn="l" defTabSz="685800" rtl="0" eaLnBrk="1" fontAlgn="base" latinLnBrk="0" hangingPunct="1">
              <a:lnSpc>
                <a:spcPct val="100000"/>
              </a:lnSpc>
              <a:spcAft>
                <a:spcPct val="0"/>
              </a:spcAft>
              <a:buFont typeface="Arial" pitchFamily="34" charset="0"/>
              <a:tabLst/>
              <a:defRPr kumimoji="0" lang="en-US" sz="1350" b="0" i="0" u="none" strike="noStrike" kern="1200" cap="none" normalizeH="0" baseline="0" dirty="0" smtClean="0">
                <a:ln>
                  <a:noFill/>
                </a:ln>
                <a:solidFill>
                  <a:schemeClr val="tx2"/>
                </a:solidFill>
                <a:effectLst/>
                <a:latin typeface="+mn-lt"/>
                <a:ea typeface="+mn-ea"/>
                <a:cs typeface="Arial" pitchFamily="34" charset="0"/>
              </a:defRPr>
            </a:lvl2pPr>
            <a:lvl3pPr marR="0" algn="l" defTabSz="685800" rtl="0" eaLnBrk="1" fontAlgn="base" latinLnBrk="0" hangingPunct="1">
              <a:lnSpc>
                <a:spcPct val="100000"/>
              </a:lnSpc>
              <a:spcAft>
                <a:spcPct val="0"/>
              </a:spcAft>
              <a:buFont typeface="Arial" pitchFamily="34" charset="0"/>
              <a:tabLst/>
              <a:defRPr kumimoji="0" lang="en-US" sz="1200" b="0" i="0" u="none" strike="noStrike" kern="1200" cap="none" normalizeH="0" baseline="0" dirty="0" smtClean="0">
                <a:ln>
                  <a:noFill/>
                </a:ln>
                <a:solidFill>
                  <a:schemeClr val="tx2"/>
                </a:solidFill>
                <a:effectLst/>
                <a:latin typeface="+mn-lt"/>
                <a:ea typeface="+mn-ea"/>
                <a:cs typeface="Arial" pitchFamily="34" charset="0"/>
              </a:defRPr>
            </a:lvl3pPr>
            <a:lvl4pPr marR="0" algn="l" defTabSz="685800" rtl="0" eaLnBrk="1" fontAlgn="base" latinLnBrk="0" hangingPunct="1">
              <a:lnSpc>
                <a:spcPct val="100000"/>
              </a:lnSpc>
              <a:spcAft>
                <a:spcPct val="0"/>
              </a:spcAft>
              <a:buFont typeface="Arial" pitchFamily="34" charset="0"/>
              <a:tabLst/>
              <a:defRPr kumimoji="0" lang="en-US" sz="1200" b="0" i="0" u="none" strike="noStrike" kern="1200" cap="none" normalizeH="0" baseline="0" dirty="0" smtClean="0">
                <a:ln>
                  <a:noFill/>
                </a:ln>
                <a:solidFill>
                  <a:schemeClr val="tx2"/>
                </a:solidFill>
                <a:effectLst/>
                <a:latin typeface="+mn-lt"/>
                <a:ea typeface="+mn-ea"/>
                <a:cs typeface="Arial" pitchFamily="34" charset="0"/>
              </a:defRPr>
            </a:lvl4pPr>
            <a:lvl5pPr marR="0" algn="l" defTabSz="685800" rtl="0" eaLnBrk="1" fontAlgn="base" latinLnBrk="0" hangingPunct="1">
              <a:lnSpc>
                <a:spcPct val="100000"/>
              </a:lnSpc>
              <a:spcAft>
                <a:spcPct val="0"/>
              </a:spcAft>
              <a:buFont typeface="Arial" pitchFamily="34" charset="0"/>
              <a:tabLst/>
              <a:defRPr kumimoji="0" lang="en-US" sz="1200" b="0" i="0" u="none" strike="noStrike" kern="1200" cap="none" normalizeH="0" baseline="0" dirty="0">
                <a:ln>
                  <a:noFill/>
                </a:ln>
                <a:solidFill>
                  <a:schemeClr val="tx2"/>
                </a:solidFill>
                <a:effectLst/>
                <a:latin typeface="+mn-lt"/>
                <a:ea typeface="+mn-ea"/>
                <a:cs typeface="Arial" pitchFamily="34" charset="0"/>
              </a:defRPr>
            </a:lvl5pPr>
            <a:lvl6pPr>
              <a:tabLst>
                <a:tab pos="2917031" algn="r"/>
              </a:tabLst>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18"/>
          <p:cNvSpPr>
            <a:spLocks noGrp="1"/>
          </p:cNvSpPr>
          <p:nvPr>
            <p:ph type="body" sz="quarter" idx="13"/>
          </p:nvPr>
        </p:nvSpPr>
        <p:spPr bwMode="gray">
          <a:xfrm>
            <a:off x="414338" y="779464"/>
            <a:ext cx="8330184" cy="230832"/>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lvl1pPr>
              <a:defRPr kumimoji="0" lang="en-US" sz="1500" b="0" i="0" u="none" strike="noStrike" kern="1200" cap="none" spc="0" normalizeH="0" baseline="0" noProof="0" dirty="0" smtClean="0">
                <a:ln>
                  <a:noFill/>
                </a:ln>
                <a:solidFill>
                  <a:schemeClr val="tx2"/>
                </a:solidFill>
                <a:effectLst/>
                <a:uLnTx/>
                <a:uFillTx/>
                <a:latin typeface="+mj-lt"/>
                <a:ea typeface="+mn-ea"/>
                <a:cs typeface="Arial" pitchFamily="34" charset="0"/>
              </a:defRPr>
            </a:lvl1pPr>
          </a:lstStyle>
          <a:p>
            <a:pPr marL="0" marR="0" lvl="0" indent="0" algn="l" defTabSz="685800" rtl="0" eaLnBrk="1" fontAlgn="base" latinLnBrk="0" hangingPunct="1">
              <a:lnSpc>
                <a:spcPct val="100000"/>
              </a:lnSpc>
              <a:spcBef>
                <a:spcPct val="0"/>
              </a:spcBef>
              <a:spcAft>
                <a:spcPct val="0"/>
              </a:spcAft>
              <a:buClrTx/>
              <a:buSzTx/>
              <a:buFontTx/>
              <a:buNone/>
              <a:tabLst/>
              <a:defRPr/>
            </a:pPr>
            <a:r>
              <a:rPr lang="en-US"/>
              <a:t>Click to edit Master text styles</a:t>
            </a:r>
          </a:p>
        </p:txBody>
      </p:sp>
      <p:sp>
        <p:nvSpPr>
          <p:cNvPr id="6" name="Title Placeholder 10"/>
          <p:cNvSpPr>
            <a:spLocks noGrp="1"/>
          </p:cNvSpPr>
          <p:nvPr>
            <p:ph type="title"/>
          </p:nvPr>
        </p:nvSpPr>
        <p:spPr bwMode="gray">
          <a:xfrm>
            <a:off x="414338" y="502467"/>
            <a:ext cx="8330184" cy="276999"/>
          </a:xfrm>
          <a:prstGeom prst="rect">
            <a:avLst/>
          </a:prstGeom>
        </p:spPr>
        <p:txBody>
          <a:bodyPr lIns="0" tIns="0" rIns="0" bIns="0" anchor="b" anchorCtr="0">
            <a:spAutoFit/>
          </a:bodyPr>
          <a:lstStyle/>
          <a:p>
            <a:pPr marL="0" marR="0" lvl="0" indent="0" algn="l" defTabSz="685800" rtl="0" eaLnBrk="0" fontAlgn="base" latinLnBrk="0" hangingPunct="0">
              <a:lnSpc>
                <a:spcPct val="90000"/>
              </a:lnSpc>
              <a:spcBef>
                <a:spcPct val="0"/>
              </a:spcBef>
              <a:spcAft>
                <a:spcPct val="0"/>
              </a:spcAft>
              <a:buClrTx/>
              <a:buSzTx/>
              <a:buFontTx/>
              <a:buNone/>
              <a:tabLst/>
              <a:defRPr/>
            </a:pPr>
            <a:r>
              <a:rPr lang="en-US"/>
              <a:t>Click to edit Master title style</a:t>
            </a:r>
            <a:endParaRPr lang="en-US" dirty="0"/>
          </a:p>
        </p:txBody>
      </p:sp>
      <p:sp>
        <p:nvSpPr>
          <p:cNvPr id="7" name="Content Placeholder 20"/>
          <p:cNvSpPr>
            <a:spLocks noGrp="1"/>
          </p:cNvSpPr>
          <p:nvPr>
            <p:ph sz="quarter" idx="14"/>
          </p:nvPr>
        </p:nvSpPr>
        <p:spPr bwMode="gray">
          <a:xfrm>
            <a:off x="4724402" y="1399033"/>
            <a:ext cx="3999155" cy="4887471"/>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noAutofit/>
          </a:bodyPr>
          <a:lstStyle>
            <a:lvl1pPr marR="0" algn="l" defTabSz="685800" rtl="0" eaLnBrk="1" fontAlgn="base" latinLnBrk="0" hangingPunct="1">
              <a:lnSpc>
                <a:spcPct val="100000"/>
              </a:lnSpc>
              <a:spcAft>
                <a:spcPct val="0"/>
              </a:spcAft>
              <a:buFont typeface="Arial" pitchFamily="34" charset="0"/>
              <a:tabLst/>
              <a:defRPr kumimoji="0" lang="en-US" sz="1350" b="0" i="0" u="none" strike="noStrike" kern="1200" cap="none" normalizeH="0" baseline="0" dirty="0" smtClean="0">
                <a:ln>
                  <a:noFill/>
                </a:ln>
                <a:solidFill>
                  <a:schemeClr val="tx2"/>
                </a:solidFill>
                <a:effectLst/>
                <a:latin typeface="+mn-lt"/>
                <a:ea typeface="+mn-ea"/>
                <a:cs typeface="Arial" pitchFamily="34" charset="0"/>
              </a:defRPr>
            </a:lvl1pPr>
            <a:lvl2pPr marR="0" algn="l" defTabSz="685800" rtl="0" eaLnBrk="1" fontAlgn="base" latinLnBrk="0" hangingPunct="1">
              <a:lnSpc>
                <a:spcPct val="100000"/>
              </a:lnSpc>
              <a:spcAft>
                <a:spcPct val="0"/>
              </a:spcAft>
              <a:buFont typeface="Arial" pitchFamily="34" charset="0"/>
              <a:tabLst/>
              <a:defRPr kumimoji="0" lang="en-US" sz="1350" b="0" i="0" u="none" strike="noStrike" kern="1200" cap="none" normalizeH="0" baseline="0" dirty="0" smtClean="0">
                <a:ln>
                  <a:noFill/>
                </a:ln>
                <a:solidFill>
                  <a:schemeClr val="tx2"/>
                </a:solidFill>
                <a:effectLst/>
                <a:latin typeface="+mn-lt"/>
                <a:ea typeface="+mn-ea"/>
                <a:cs typeface="Arial" pitchFamily="34" charset="0"/>
              </a:defRPr>
            </a:lvl2pPr>
            <a:lvl3pPr marR="0" algn="l" defTabSz="685800" rtl="0" eaLnBrk="1" fontAlgn="base" latinLnBrk="0" hangingPunct="1">
              <a:lnSpc>
                <a:spcPct val="100000"/>
              </a:lnSpc>
              <a:spcAft>
                <a:spcPct val="0"/>
              </a:spcAft>
              <a:buFont typeface="Arial" pitchFamily="34" charset="0"/>
              <a:tabLst/>
              <a:defRPr kumimoji="0" lang="en-US" sz="1200" b="0" i="0" u="none" strike="noStrike" kern="1200" cap="none" normalizeH="0" baseline="0" dirty="0" smtClean="0">
                <a:ln>
                  <a:noFill/>
                </a:ln>
                <a:solidFill>
                  <a:schemeClr val="tx2"/>
                </a:solidFill>
                <a:effectLst/>
                <a:latin typeface="+mn-lt"/>
                <a:ea typeface="+mn-ea"/>
                <a:cs typeface="Arial" pitchFamily="34" charset="0"/>
              </a:defRPr>
            </a:lvl3pPr>
            <a:lvl4pPr marR="0" algn="l" defTabSz="685800" rtl="0" eaLnBrk="1" fontAlgn="base" latinLnBrk="0" hangingPunct="1">
              <a:lnSpc>
                <a:spcPct val="100000"/>
              </a:lnSpc>
              <a:spcAft>
                <a:spcPct val="0"/>
              </a:spcAft>
              <a:buFont typeface="Arial" pitchFamily="34" charset="0"/>
              <a:tabLst/>
              <a:defRPr kumimoji="0" lang="en-US" sz="1200" b="0" i="0" u="none" strike="noStrike" kern="1200" cap="none" normalizeH="0" baseline="0" dirty="0" smtClean="0">
                <a:ln>
                  <a:noFill/>
                </a:ln>
                <a:solidFill>
                  <a:schemeClr val="tx2"/>
                </a:solidFill>
                <a:effectLst/>
                <a:latin typeface="+mn-lt"/>
                <a:ea typeface="+mn-ea"/>
                <a:cs typeface="Arial" pitchFamily="34" charset="0"/>
              </a:defRPr>
            </a:lvl4pPr>
            <a:lvl5pPr marR="0" algn="l" defTabSz="685800" rtl="0" eaLnBrk="1" fontAlgn="base" latinLnBrk="0" hangingPunct="1">
              <a:lnSpc>
                <a:spcPct val="100000"/>
              </a:lnSpc>
              <a:spcAft>
                <a:spcPct val="0"/>
              </a:spcAft>
              <a:buFont typeface="Arial" pitchFamily="34" charset="0"/>
              <a:tabLst/>
              <a:defRPr kumimoji="0" lang="en-US" sz="1200" b="0" i="0" u="none" strike="noStrike" kern="1200" cap="none" normalizeH="0" baseline="0" dirty="0">
                <a:ln>
                  <a:noFill/>
                </a:ln>
                <a:solidFill>
                  <a:schemeClr val="tx2"/>
                </a:solidFill>
                <a:effectLst/>
                <a:latin typeface="+mn-lt"/>
                <a:ea typeface="+mn-ea"/>
                <a:cs typeface="Arial" pitchFamily="34" charset="0"/>
              </a:defRPr>
            </a:lvl5pPr>
            <a:lvl6pPr>
              <a:tabLst>
                <a:tab pos="2917031" algn="r"/>
              </a:tabLst>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32117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preserve="1" userDrawn="1">
  <p:cSld name="Title Slide - Black">
    <p:bg bwMode="gray">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a:xfrm>
            <a:off x="1879392" y="727200"/>
            <a:ext cx="5400000" cy="5400000"/>
          </a:xfrm>
          <a:prstGeom prst="rect">
            <a:avLst/>
          </a:prstGeom>
        </p:spPr>
        <p:txBody>
          <a:bodyPr/>
          <a:lstStyle>
            <a:lvl1pPr>
              <a:defRPr>
                <a:solidFill>
                  <a:schemeClr val="bg1"/>
                </a:solidFill>
              </a:defRPr>
            </a:lvl1pPr>
          </a:lstStyle>
          <a:p>
            <a:r>
              <a:rPr lang="en-US" noProof="0"/>
              <a:t>Click icon to add picture</a:t>
            </a:r>
            <a:endParaRPr lang="en-US" noProof="0" dirty="0"/>
          </a:p>
        </p:txBody>
      </p:sp>
      <p:sp>
        <p:nvSpPr>
          <p:cNvPr id="3" name="Subtitle 2"/>
          <p:cNvSpPr>
            <a:spLocks noGrp="1"/>
          </p:cNvSpPr>
          <p:nvPr>
            <p:ph type="subTitle" idx="1" hasCustomPrompt="1"/>
          </p:nvPr>
        </p:nvSpPr>
        <p:spPr bwMode="gray">
          <a:xfrm>
            <a:off x="377992" y="5864231"/>
            <a:ext cx="4194008" cy="505645"/>
          </a:xfrm>
          <a:prstGeom prst="rect">
            <a:avLst/>
          </a:prstGeom>
        </p:spPr>
        <p:txBody>
          <a:bodyPr lIns="0" tIns="0" rIns="0" bIns="0" anchor="b" anchorCtr="0">
            <a:noAutofit/>
          </a:bodyPr>
          <a:lstStyle>
            <a:lvl1pPr marL="0" indent="0" algn="l">
              <a:lnSpc>
                <a:spcPct val="100000"/>
              </a:lnSpc>
              <a:spcAft>
                <a:spcPts val="0"/>
              </a:spcAft>
              <a:buNone/>
              <a:defRPr sz="1800" b="1">
                <a:solidFill>
                  <a:schemeClr val="bg1"/>
                </a:solidFill>
              </a:defRPr>
            </a:lvl1pPr>
            <a:lvl2pPr marL="0" marR="0" indent="0" algn="l" defTabSz="914400" rtl="0" eaLnBrk="1" fontAlgn="auto" latinLnBrk="0" hangingPunct="1">
              <a:lnSpc>
                <a:spcPct val="100000"/>
              </a:lnSpc>
              <a:spcBef>
                <a:spcPts val="0"/>
              </a:spcBef>
              <a:spcAft>
                <a:spcPts val="0"/>
              </a:spcAft>
              <a:buClrTx/>
              <a:buSzPct val="100000"/>
              <a:buFont typeface="Arial"/>
              <a:buNone/>
              <a:tabLst/>
              <a:defRPr sz="1600" b="0">
                <a:solidFill>
                  <a:schemeClr val="bg1"/>
                </a:solidFill>
              </a:defRPr>
            </a:lvl2pPr>
            <a:lvl3pPr marL="0" indent="0" algn="l">
              <a:spcAft>
                <a:spcPts val="0"/>
              </a:spcAft>
              <a:buNone/>
              <a:defRPr sz="1600">
                <a:solidFill>
                  <a:schemeClr val="bg1"/>
                </a:solidFill>
              </a:defRPr>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dirty="0"/>
              <a:t>Click to edit Master title style</a:t>
            </a:r>
          </a:p>
          <a:p>
            <a:pPr marL="0" marR="0" lvl="1" indent="0" algn="l" defTabSz="914400" rtl="0" eaLnBrk="1" fontAlgn="auto" latinLnBrk="0" hangingPunct="1">
              <a:lnSpc>
                <a:spcPct val="100000"/>
              </a:lnSpc>
              <a:spcBef>
                <a:spcPts val="0"/>
              </a:spcBef>
              <a:spcAft>
                <a:spcPts val="0"/>
              </a:spcAft>
              <a:buClrTx/>
              <a:buSzPct val="100000"/>
              <a:buFont typeface="Arial"/>
              <a:buNone/>
              <a:tabLst/>
              <a:defRPr/>
            </a:pPr>
            <a:r>
              <a:rPr lang="en-US" noProof="0" dirty="0"/>
              <a:t>Click to edit Master subtitle style</a:t>
            </a:r>
          </a:p>
        </p:txBody>
      </p:sp>
      <p:sp>
        <p:nvSpPr>
          <p:cNvPr id="5" name="Text Placeholder 4"/>
          <p:cNvSpPr>
            <a:spLocks noGrp="1"/>
          </p:cNvSpPr>
          <p:nvPr>
            <p:ph type="body" sz="quarter" idx="10"/>
          </p:nvPr>
        </p:nvSpPr>
        <p:spPr>
          <a:xfrm>
            <a:off x="376239" y="6381750"/>
            <a:ext cx="4195762" cy="298450"/>
          </a:xfrm>
          <a:prstGeom prst="rect">
            <a:avLst/>
          </a:prstGeom>
        </p:spPr>
        <p:txBody>
          <a:bodyPr/>
          <a:lstStyle>
            <a:lvl1pPr>
              <a:spcAft>
                <a:spcPts val="0"/>
              </a:spcAft>
              <a:defRPr sz="1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grpSp>
        <p:nvGrpSpPr>
          <p:cNvPr id="21" name="Group 20"/>
          <p:cNvGrpSpPr/>
          <p:nvPr userDrawn="1"/>
        </p:nvGrpSpPr>
        <p:grpSpPr>
          <a:xfrm>
            <a:off x="377991" y="378000"/>
            <a:ext cx="1620000" cy="307976"/>
            <a:chOff x="398463" y="404813"/>
            <a:chExt cx="1627187" cy="307976"/>
          </a:xfrm>
          <a:solidFill>
            <a:schemeClr val="bg1"/>
          </a:solidFill>
        </p:grpSpPr>
        <p:sp>
          <p:nvSpPr>
            <p:cNvPr id="11" name="Oval 5"/>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2"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3" name="Rectangle 7"/>
            <p:cNvSpPr>
              <a:spLocks noChangeArrowheads="1"/>
            </p:cNvSpPr>
            <p:nvPr userDrawn="1"/>
          </p:nvSpPr>
          <p:spPr bwMode="auto">
            <a:xfrm>
              <a:off x="906463" y="404813"/>
              <a:ext cx="74612" cy="3032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4"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5" name="Rectangle 9"/>
            <p:cNvSpPr>
              <a:spLocks noChangeArrowheads="1"/>
            </p:cNvSpPr>
            <p:nvPr userDrawn="1"/>
          </p:nvSpPr>
          <p:spPr bwMode="auto">
            <a:xfrm>
              <a:off x="1257300" y="482601"/>
              <a:ext cx="74612" cy="2254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6" name="Rectangle 10"/>
            <p:cNvSpPr>
              <a:spLocks noChangeArrowheads="1"/>
            </p:cNvSpPr>
            <p:nvPr userDrawn="1"/>
          </p:nvSpPr>
          <p:spPr bwMode="auto">
            <a:xfrm>
              <a:off x="1257300" y="404813"/>
              <a:ext cx="74612" cy="50800"/>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7"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8"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9"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20"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grpSp>
    </p:spTree>
    <p:extLst>
      <p:ext uri="{BB962C8B-B14F-4D97-AF65-F5344CB8AC3E}">
        <p14:creationId xmlns:p14="http://schemas.microsoft.com/office/powerpoint/2010/main" val="427282975"/>
      </p:ext>
    </p:extLst>
  </p:cSld>
  <p:clrMapOvr>
    <a:overrideClrMapping bg1="lt1" tx1="dk1" bg2="lt2" tx2="dk2" accent1="accent1" accent2="accent2" accent3="accent3" accent4="accent4" accent5="accent5" accent6="accent6" hlink="hlink" folHlink="folHlink"/>
  </p:clrMapOvr>
  <p:transition>
    <p:fade/>
  </p:transition>
  <p:extLst mod="1">
    <p:ext uri="{DCECCB84-F9BA-43D5-87BE-67443E8EF086}">
      <p15:sldGuideLst xmlns:p15="http://schemas.microsoft.com/office/powerpoint/2012/main">
        <p15:guide id="1" orient="horz" pos="4088"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Divider - Deloitte dark blue">
    <p:bg bwMode="gray">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376238" y="1705671"/>
            <a:ext cx="7905750"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3" name="Text Placeholder 2"/>
          <p:cNvSpPr>
            <a:spLocks noGrp="1"/>
          </p:cNvSpPr>
          <p:nvPr>
            <p:ph type="body" idx="1"/>
          </p:nvPr>
        </p:nvSpPr>
        <p:spPr bwMode="gray">
          <a:xfrm>
            <a:off x="376238" y="3429000"/>
            <a:ext cx="7905750" cy="1566532"/>
          </a:xfrm>
        </p:spPr>
        <p:txBody>
          <a:bodyPr lIns="0" tIns="0" rIns="0" bIns="0">
            <a:noAutofit/>
          </a:bodyPr>
          <a:lstStyle>
            <a:lvl1pPr marL="0" indent="0">
              <a:lnSpc>
                <a:spcPct val="95000"/>
              </a:lnSpc>
              <a:spcAft>
                <a:spcPts val="0"/>
              </a:spcAft>
              <a:buNone/>
              <a:defRPr sz="385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
        <p:nvSpPr>
          <p:cNvPr id="11" name="TextBox 10"/>
          <p:cNvSpPr txBox="1"/>
          <p:nvPr userDrawn="1"/>
        </p:nvSpPr>
        <p:spPr>
          <a:xfrm>
            <a:off x="376239" y="6477002"/>
            <a:ext cx="4016375" cy="100027"/>
          </a:xfrm>
          <a:prstGeom prst="rect">
            <a:avLst/>
          </a:prstGeom>
          <a:noFill/>
        </p:spPr>
        <p:txBody>
          <a:bodyPr wrap="square" lIns="0" tIns="0" rIns="0" bIns="0" rtlCol="0">
            <a:spAutoFit/>
          </a:bodyPr>
          <a:lstStyle/>
          <a:p>
            <a:pPr>
              <a:spcBef>
                <a:spcPts val="600"/>
              </a:spcBef>
              <a:buSzPct val="100000"/>
              <a:buFont typeface="Arial"/>
              <a:buNone/>
            </a:pPr>
            <a:r>
              <a:rPr lang="en-US" sz="650" dirty="0">
                <a:solidFill>
                  <a:prstClr val="white"/>
                </a:solidFill>
              </a:rPr>
              <a:t>Copyright © 2016 Deloitte Development LLC. All rights reserved.</a:t>
            </a:r>
          </a:p>
        </p:txBody>
      </p:sp>
      <p:sp>
        <p:nvSpPr>
          <p:cNvPr id="12" name="TextBox 11"/>
          <p:cNvSpPr txBox="1"/>
          <p:nvPr userDrawn="1"/>
        </p:nvSpPr>
        <p:spPr>
          <a:xfrm>
            <a:off x="8536783" y="6477002"/>
            <a:ext cx="230981" cy="100027"/>
          </a:xfrm>
          <a:prstGeom prst="rect">
            <a:avLst/>
          </a:prstGeom>
          <a:noFill/>
        </p:spPr>
        <p:txBody>
          <a:bodyPr wrap="square" lIns="0" tIns="0" rIns="0" bIns="0" rtlCol="0">
            <a:spAutoFit/>
          </a:bodyPr>
          <a:lstStyle/>
          <a:p>
            <a:pPr algn="r">
              <a:spcBef>
                <a:spcPts val="600"/>
              </a:spcBef>
              <a:buSzPct val="100000"/>
              <a:buFont typeface="Arial"/>
              <a:buNone/>
            </a:pPr>
            <a:fld id="{C58DF478-B544-4ED8-9ED4-6A2648E2D233}" type="slidenum">
              <a:rPr lang="en-US" sz="650">
                <a:solidFill>
                  <a:prstClr val="white"/>
                </a:solidFill>
              </a:rPr>
              <a:pPr algn="r">
                <a:spcBef>
                  <a:spcPts val="600"/>
                </a:spcBef>
                <a:buSzPct val="100000"/>
                <a:buFont typeface="Arial"/>
                <a:buNone/>
              </a:pPr>
              <a:t>‹#›</a:t>
            </a:fld>
            <a:endParaRPr lang="en-US" sz="650" dirty="0">
              <a:solidFill>
                <a:prstClr val="white"/>
              </a:solidFill>
            </a:endParaRPr>
          </a:p>
        </p:txBody>
      </p:sp>
    </p:spTree>
    <p:extLst>
      <p:ext uri="{BB962C8B-B14F-4D97-AF65-F5344CB8AC3E}">
        <p14:creationId xmlns:p14="http://schemas.microsoft.com/office/powerpoint/2010/main" val="938946290"/>
      </p:ext>
    </p:extLst>
  </p:cSld>
  <p:clrMapOvr>
    <a:masterClrMapping/>
  </p:clrMapOvr>
  <p:transition>
    <p:fade/>
  </p:transition>
  <p:extLst mod="1">
    <p:ext uri="{DCECCB84-F9BA-43D5-87BE-67443E8EF086}">
      <p15:sldGuideLst xmlns:p15="http://schemas.microsoft.com/office/powerpoint/2012/main">
        <p15:guide id="1" orient="horz" pos="2160" userDrawn="1">
          <p15:clr>
            <a:srgbClr val="FBAE40"/>
          </p15:clr>
        </p15:guide>
      </p15:sldGuideLst>
    </p:ext>
  </p:extLst>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preserve="1" userDrawn="1">
  <p:cSld name="Title Slide - White">
    <p:bg bwMode="gray">
      <p:bgPr>
        <a:solidFill>
          <a:schemeClr val="bg1"/>
        </a:solidFill>
        <a:effectLst/>
      </p:bgPr>
    </p:bg>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a:xfrm>
            <a:off x="1867360" y="727200"/>
            <a:ext cx="5400000" cy="5400000"/>
          </a:xfrm>
          <a:prstGeom prst="rect">
            <a:avLst/>
          </a:prstGeom>
        </p:spPr>
        <p:txBody>
          <a:bodyPr/>
          <a:lstStyle/>
          <a:p>
            <a:r>
              <a:rPr lang="en-US" noProof="0"/>
              <a:t>Click icon to add picture</a:t>
            </a:r>
            <a:endParaRPr lang="en-US" noProof="0" dirty="0"/>
          </a:p>
        </p:txBody>
      </p:sp>
      <p:sp>
        <p:nvSpPr>
          <p:cNvPr id="3" name="Subtitle 2"/>
          <p:cNvSpPr>
            <a:spLocks noGrp="1"/>
          </p:cNvSpPr>
          <p:nvPr>
            <p:ph type="subTitle" idx="1" hasCustomPrompt="1"/>
          </p:nvPr>
        </p:nvSpPr>
        <p:spPr bwMode="gray">
          <a:xfrm>
            <a:off x="376238" y="5864231"/>
            <a:ext cx="4195761" cy="505645"/>
          </a:xfrm>
          <a:prstGeom prst="rect">
            <a:avLst/>
          </a:prstGeom>
        </p:spPr>
        <p:txBody>
          <a:bodyPr lIns="0" tIns="0" rIns="0" bIns="0" anchor="b" anchorCtr="0">
            <a:noAutofit/>
          </a:bodyPr>
          <a:lstStyle>
            <a:lvl1pPr marL="0" indent="0" algn="l">
              <a:lnSpc>
                <a:spcPct val="100000"/>
              </a:lnSpc>
              <a:spcAft>
                <a:spcPts val="0"/>
              </a:spcAft>
              <a:buNone/>
              <a:defRPr sz="1800" b="1">
                <a:solidFill>
                  <a:schemeClr val="tx1"/>
                </a:solidFill>
              </a:defRPr>
            </a:lvl1pPr>
            <a:lvl2pPr marL="0" indent="0" algn="l">
              <a:buNone/>
              <a:defRPr sz="1600" b="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dirty="0"/>
              <a:t>Click to edit Master title style</a:t>
            </a:r>
          </a:p>
          <a:p>
            <a:pPr lvl="1"/>
            <a:r>
              <a:rPr lang="en-US" noProof="0" dirty="0"/>
              <a:t>Click to edit Master subtitle style</a:t>
            </a:r>
          </a:p>
        </p:txBody>
      </p:sp>
      <p:sp>
        <p:nvSpPr>
          <p:cNvPr id="5" name="Text Placeholder 4"/>
          <p:cNvSpPr>
            <a:spLocks noGrp="1"/>
          </p:cNvSpPr>
          <p:nvPr>
            <p:ph type="body" sz="quarter" idx="10"/>
          </p:nvPr>
        </p:nvSpPr>
        <p:spPr>
          <a:xfrm>
            <a:off x="376239" y="6381750"/>
            <a:ext cx="4195762" cy="298450"/>
          </a:xfrm>
          <a:prstGeom prst="rect">
            <a:avLst/>
          </a:prstGeom>
        </p:spPr>
        <p:txBody>
          <a:bodyPr/>
          <a:lstStyle>
            <a:lvl1pPr>
              <a:spcAft>
                <a:spcPts val="0"/>
              </a:spcAft>
              <a:defRPr sz="100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grpSp>
        <p:nvGrpSpPr>
          <p:cNvPr id="7" name="Group 6"/>
          <p:cNvGrpSpPr/>
          <p:nvPr userDrawn="1"/>
        </p:nvGrpSpPr>
        <p:grpSpPr>
          <a:xfrm>
            <a:off x="377991" y="378000"/>
            <a:ext cx="1620000" cy="307976"/>
            <a:chOff x="398463" y="404813"/>
            <a:chExt cx="1627187" cy="307976"/>
          </a:xfrm>
          <a:solidFill>
            <a:schemeClr val="tx1"/>
          </a:solidFill>
        </p:grpSpPr>
        <p:sp>
          <p:nvSpPr>
            <p:cNvPr id="8" name="Oval 5"/>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0"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1" name="Rectangle 7"/>
            <p:cNvSpPr>
              <a:spLocks noChangeArrowheads="1"/>
            </p:cNvSpPr>
            <p:nvPr userDrawn="1"/>
          </p:nvSpPr>
          <p:spPr bwMode="auto">
            <a:xfrm>
              <a:off x="906463" y="404813"/>
              <a:ext cx="74612" cy="3032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2"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3" name="Rectangle 9"/>
            <p:cNvSpPr>
              <a:spLocks noChangeArrowheads="1"/>
            </p:cNvSpPr>
            <p:nvPr userDrawn="1"/>
          </p:nvSpPr>
          <p:spPr bwMode="auto">
            <a:xfrm>
              <a:off x="1257300" y="482601"/>
              <a:ext cx="74612" cy="2254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4" name="Rectangle 10"/>
            <p:cNvSpPr>
              <a:spLocks noChangeArrowheads="1"/>
            </p:cNvSpPr>
            <p:nvPr userDrawn="1"/>
          </p:nvSpPr>
          <p:spPr bwMode="auto">
            <a:xfrm>
              <a:off x="1257300" y="404813"/>
              <a:ext cx="74612" cy="50800"/>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5"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6"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7"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8"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grpSp>
    </p:spTree>
    <p:extLst>
      <p:ext uri="{BB962C8B-B14F-4D97-AF65-F5344CB8AC3E}">
        <p14:creationId xmlns:p14="http://schemas.microsoft.com/office/powerpoint/2010/main" val="622101274"/>
      </p:ext>
    </p:extLst>
  </p:cSld>
  <p:clrMapOvr>
    <a:masterClrMapping/>
  </p:clrMapOvr>
  <p:transition>
    <p:fade/>
  </p:transition>
  <p:extLst mod="1">
    <p:ext uri="{DCECCB84-F9BA-43D5-87BE-67443E8EF086}">
      <p15:sldGuideLst xmlns:p15="http://schemas.microsoft.com/office/powerpoint/2012/main">
        <p15:guide id="1" orient="horz" pos="4088" userDrawn="1">
          <p15:clr>
            <a:srgbClr val="FBAE40"/>
          </p15:clr>
        </p15:guide>
      </p15:sldGuideLst>
    </p:ext>
  </p:extLst>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preserve="1" userDrawn="1">
  <p:cSld name="Title Slide - Circle Black">
    <p:bg bwMode="gray">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gray">
          <a:xfrm>
            <a:off x="2502000" y="1368000"/>
            <a:ext cx="4140000" cy="4140000"/>
          </a:xfrm>
          <a:prstGeom prst="ellipse">
            <a:avLst/>
          </a:prstGeom>
          <a:ln w="25400">
            <a:solidFill>
              <a:schemeClr val="accent1"/>
            </a:solidFill>
          </a:ln>
        </p:spPr>
        <p:txBody>
          <a:bodyPr lIns="108000" tIns="108000" rIns="108000" bIns="108000" anchor="ctr" anchorCtr="0">
            <a:normAutofit/>
          </a:bodyPr>
          <a:lstStyle>
            <a:lvl1pPr algn="ctr">
              <a:lnSpc>
                <a:spcPts val="4200"/>
              </a:lnSpc>
              <a:defRPr sz="3600" b="0">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3" name="Subtitle 2"/>
          <p:cNvSpPr>
            <a:spLocks noGrp="1"/>
          </p:cNvSpPr>
          <p:nvPr>
            <p:ph type="subTitle" idx="1"/>
          </p:nvPr>
        </p:nvSpPr>
        <p:spPr bwMode="gray">
          <a:xfrm>
            <a:off x="377992" y="5864231"/>
            <a:ext cx="4194008" cy="505645"/>
          </a:xfrm>
          <a:prstGeom prst="rect">
            <a:avLst/>
          </a:prstGeom>
        </p:spPr>
        <p:txBody>
          <a:bodyPr lIns="0" tIns="0" rIns="0" bIns="0" anchor="b" anchorCtr="0">
            <a:noAutofit/>
          </a:bodyPr>
          <a:lstStyle>
            <a:lvl1pPr marL="0" indent="0" algn="l">
              <a:lnSpc>
                <a:spcPct val="100000"/>
              </a:lnSpc>
              <a:spcAft>
                <a:spcPts val="0"/>
              </a:spcAft>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endParaRPr lang="en-US" noProof="0" dirty="0"/>
          </a:p>
        </p:txBody>
      </p:sp>
      <p:sp>
        <p:nvSpPr>
          <p:cNvPr id="5" name="Text Placeholder 4"/>
          <p:cNvSpPr>
            <a:spLocks noGrp="1"/>
          </p:cNvSpPr>
          <p:nvPr>
            <p:ph type="body" sz="quarter" idx="10"/>
          </p:nvPr>
        </p:nvSpPr>
        <p:spPr>
          <a:xfrm>
            <a:off x="376239" y="6381750"/>
            <a:ext cx="4195762" cy="298450"/>
          </a:xfrm>
          <a:prstGeom prst="rect">
            <a:avLst/>
          </a:prstGeom>
        </p:spPr>
        <p:txBody>
          <a:bodyPr/>
          <a:lstStyle>
            <a:lvl1pPr>
              <a:spcAft>
                <a:spcPts val="0"/>
              </a:spcAft>
              <a:defRPr sz="1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grpSp>
        <p:nvGrpSpPr>
          <p:cNvPr id="21" name="Group 20"/>
          <p:cNvGrpSpPr/>
          <p:nvPr userDrawn="1"/>
        </p:nvGrpSpPr>
        <p:grpSpPr>
          <a:xfrm>
            <a:off x="377991" y="378000"/>
            <a:ext cx="1620000" cy="307976"/>
            <a:chOff x="398463" y="404813"/>
            <a:chExt cx="1627187" cy="307976"/>
          </a:xfrm>
          <a:solidFill>
            <a:schemeClr val="bg1"/>
          </a:solidFill>
        </p:grpSpPr>
        <p:sp>
          <p:nvSpPr>
            <p:cNvPr id="11" name="Oval 5"/>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2"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3" name="Rectangle 7"/>
            <p:cNvSpPr>
              <a:spLocks noChangeArrowheads="1"/>
            </p:cNvSpPr>
            <p:nvPr userDrawn="1"/>
          </p:nvSpPr>
          <p:spPr bwMode="auto">
            <a:xfrm>
              <a:off x="906463" y="404813"/>
              <a:ext cx="74612" cy="3032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4"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5" name="Rectangle 9"/>
            <p:cNvSpPr>
              <a:spLocks noChangeArrowheads="1"/>
            </p:cNvSpPr>
            <p:nvPr userDrawn="1"/>
          </p:nvSpPr>
          <p:spPr bwMode="auto">
            <a:xfrm>
              <a:off x="1257300" y="482601"/>
              <a:ext cx="74612" cy="2254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6" name="Rectangle 10"/>
            <p:cNvSpPr>
              <a:spLocks noChangeArrowheads="1"/>
            </p:cNvSpPr>
            <p:nvPr userDrawn="1"/>
          </p:nvSpPr>
          <p:spPr bwMode="auto">
            <a:xfrm>
              <a:off x="1257300" y="404813"/>
              <a:ext cx="74612" cy="50800"/>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7"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8"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9"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20"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grpSp>
    </p:spTree>
    <p:extLst>
      <p:ext uri="{BB962C8B-B14F-4D97-AF65-F5344CB8AC3E}">
        <p14:creationId xmlns:p14="http://schemas.microsoft.com/office/powerpoint/2010/main" val="2284687577"/>
      </p:ext>
    </p:extLst>
  </p:cSld>
  <p:clrMapOvr>
    <a:overrideClrMapping bg1="lt1" tx1="dk1" bg2="lt2" tx2="dk2" accent1="accent1" accent2="accent2" accent3="accent3" accent4="accent4" accent5="accent5" accent6="accent6" hlink="hlink" folHlink="folHlink"/>
  </p:clrMapOvr>
  <p:transition>
    <p:fade/>
  </p:transition>
  <p:extLst mod="1">
    <p:ext uri="{DCECCB84-F9BA-43D5-87BE-67443E8EF086}">
      <p15:sldGuideLst xmlns:p15="http://schemas.microsoft.com/office/powerpoint/2012/main">
        <p15:guide id="1" orient="horz" pos="4088" userDrawn="1">
          <p15:clr>
            <a:srgbClr val="FBAE40"/>
          </p15:clr>
        </p15:guide>
      </p15:sldGuideLst>
    </p:ext>
  </p:extLst>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preserve="1" userDrawn="1">
  <p:cSld name="Title Slide - Circle White">
    <p:bg bwMode="gray">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gray">
          <a:xfrm>
            <a:off x="2502000" y="1368000"/>
            <a:ext cx="4140000" cy="4140000"/>
          </a:xfrm>
          <a:prstGeom prst="ellipse">
            <a:avLst/>
          </a:prstGeom>
          <a:ln w="25400">
            <a:solidFill>
              <a:schemeClr val="accent1"/>
            </a:solidFill>
          </a:ln>
        </p:spPr>
        <p:txBody>
          <a:bodyPr lIns="108000" tIns="108000" rIns="108000" bIns="108000" anchor="ctr" anchorCtr="0">
            <a:normAutofit/>
          </a:bodyPr>
          <a:lstStyle>
            <a:lvl1pPr algn="ctr">
              <a:lnSpc>
                <a:spcPts val="4200"/>
              </a:lnSpc>
              <a:defRPr sz="3600" b="0">
                <a:solidFill>
                  <a:schemeClr val="tx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3" name="Subtitle 2"/>
          <p:cNvSpPr>
            <a:spLocks noGrp="1"/>
          </p:cNvSpPr>
          <p:nvPr>
            <p:ph type="subTitle" idx="1"/>
          </p:nvPr>
        </p:nvSpPr>
        <p:spPr bwMode="gray">
          <a:xfrm>
            <a:off x="376238" y="5864231"/>
            <a:ext cx="4195761" cy="505645"/>
          </a:xfrm>
          <a:prstGeom prst="rect">
            <a:avLst/>
          </a:prstGeom>
        </p:spPr>
        <p:txBody>
          <a:bodyPr lIns="0" tIns="0" rIns="0" bIns="0" anchor="b" anchorCtr="0">
            <a:noAutofit/>
          </a:bodyPr>
          <a:lstStyle>
            <a:lvl1pPr marL="0" indent="0" algn="l">
              <a:lnSpc>
                <a:spcPct val="100000"/>
              </a:lnSpc>
              <a:spcAft>
                <a:spcPts val="0"/>
              </a:spcAft>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endParaRPr lang="en-US" noProof="0" dirty="0"/>
          </a:p>
        </p:txBody>
      </p:sp>
      <p:sp>
        <p:nvSpPr>
          <p:cNvPr id="5" name="Text Placeholder 4"/>
          <p:cNvSpPr>
            <a:spLocks noGrp="1"/>
          </p:cNvSpPr>
          <p:nvPr>
            <p:ph type="body" sz="quarter" idx="10"/>
          </p:nvPr>
        </p:nvSpPr>
        <p:spPr>
          <a:xfrm>
            <a:off x="376239" y="6381750"/>
            <a:ext cx="4195762" cy="298450"/>
          </a:xfrm>
          <a:prstGeom prst="rect">
            <a:avLst/>
          </a:prstGeom>
        </p:spPr>
        <p:txBody>
          <a:bodyPr/>
          <a:lstStyle>
            <a:lvl1pPr>
              <a:spcAft>
                <a:spcPts val="0"/>
              </a:spcAft>
              <a:defRPr sz="100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grpSp>
        <p:nvGrpSpPr>
          <p:cNvPr id="7" name="Group 6"/>
          <p:cNvGrpSpPr/>
          <p:nvPr userDrawn="1"/>
        </p:nvGrpSpPr>
        <p:grpSpPr>
          <a:xfrm>
            <a:off x="377991" y="378000"/>
            <a:ext cx="1620000" cy="307976"/>
            <a:chOff x="398463" y="404813"/>
            <a:chExt cx="1627187" cy="307976"/>
          </a:xfrm>
          <a:solidFill>
            <a:schemeClr val="tx1"/>
          </a:solidFill>
        </p:grpSpPr>
        <p:sp>
          <p:nvSpPr>
            <p:cNvPr id="8" name="Oval 5"/>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0"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1" name="Rectangle 7"/>
            <p:cNvSpPr>
              <a:spLocks noChangeArrowheads="1"/>
            </p:cNvSpPr>
            <p:nvPr userDrawn="1"/>
          </p:nvSpPr>
          <p:spPr bwMode="auto">
            <a:xfrm>
              <a:off x="906463" y="404813"/>
              <a:ext cx="74612" cy="3032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2"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3" name="Rectangle 9"/>
            <p:cNvSpPr>
              <a:spLocks noChangeArrowheads="1"/>
            </p:cNvSpPr>
            <p:nvPr userDrawn="1"/>
          </p:nvSpPr>
          <p:spPr bwMode="auto">
            <a:xfrm>
              <a:off x="1257300" y="482601"/>
              <a:ext cx="74612" cy="2254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4" name="Rectangle 10"/>
            <p:cNvSpPr>
              <a:spLocks noChangeArrowheads="1"/>
            </p:cNvSpPr>
            <p:nvPr userDrawn="1"/>
          </p:nvSpPr>
          <p:spPr bwMode="auto">
            <a:xfrm>
              <a:off x="1257300" y="404813"/>
              <a:ext cx="74612" cy="50800"/>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5"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6"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7"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sp>
          <p:nvSpPr>
            <p:cNvPr id="18"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solidFill>
                  <a:prstClr val="white"/>
                </a:solidFill>
              </a:endParaRPr>
            </a:p>
          </p:txBody>
        </p:sp>
      </p:grpSp>
    </p:spTree>
    <p:extLst>
      <p:ext uri="{BB962C8B-B14F-4D97-AF65-F5344CB8AC3E}">
        <p14:creationId xmlns:p14="http://schemas.microsoft.com/office/powerpoint/2010/main" val="2864545294"/>
      </p:ext>
    </p:extLst>
  </p:cSld>
  <p:clrMapOvr>
    <a:masterClrMapping/>
  </p:clrMapOvr>
  <p:transition>
    <p:fade/>
  </p:transition>
  <p:extLst mod="1">
    <p:ext uri="{DCECCB84-F9BA-43D5-87BE-67443E8EF086}">
      <p15:sldGuideLst xmlns:p15="http://schemas.microsoft.com/office/powerpoint/2012/main">
        <p15:guide id="1" orient="horz" pos="4088" userDrawn="1">
          <p15:clr>
            <a:srgbClr val="FBAE40"/>
          </p15:clr>
        </p15:guide>
      </p15:sldGuideLst>
    </p:ext>
  </p:extLst>
</p:sldLayout>
</file>

<file path=ppt/slideLayouts/slideLayout83.xml><?xml version="1.0" encoding="utf-8"?>
<p:sldLayout xmlns:a="http://schemas.openxmlformats.org/drawingml/2006/main" xmlns:r="http://schemas.openxmlformats.org/officeDocument/2006/relationships" xmlns:p="http://schemas.openxmlformats.org/presentationml/2006/main" showMasterSp="0" preserve="1" userDrawn="1">
  <p:cSld name="Divider - Deloitte green">
    <p:bg bwMode="gray">
      <p:bgPr>
        <a:solidFill>
          <a:schemeClr val="accent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bwMode="gray">
          <a:xfrm>
            <a:off x="376238" y="3429000"/>
            <a:ext cx="7905750" cy="1566532"/>
          </a:xfrm>
        </p:spPr>
        <p:txBody>
          <a:bodyPr lIns="0" tIns="0" rIns="0" bIns="0">
            <a:noAutofit/>
          </a:bodyPr>
          <a:lstStyle>
            <a:lvl1pPr marL="0" indent="0">
              <a:lnSpc>
                <a:spcPct val="95000"/>
              </a:lnSpc>
              <a:spcAft>
                <a:spcPts val="0"/>
              </a:spcAft>
              <a:buNone/>
              <a:defRPr sz="385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
        <p:nvSpPr>
          <p:cNvPr id="5" name="CaseCode"/>
          <p:cNvSpPr txBox="1"/>
          <p:nvPr userDrawn="1"/>
        </p:nvSpPr>
        <p:spPr>
          <a:xfrm>
            <a:off x="4687592" y="6477001"/>
            <a:ext cx="3672420" cy="100027"/>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Pct val="100000"/>
              <a:buFont typeface="Arial"/>
              <a:buNone/>
              <a:tabLst/>
              <a:defRPr/>
            </a:pPr>
            <a:r>
              <a:rPr lang="en-US" sz="650" dirty="0">
                <a:solidFill>
                  <a:prstClr val="white"/>
                </a:solidFill>
              </a:rPr>
              <a:t>Offer</a:t>
            </a:r>
            <a:r>
              <a:rPr lang="en-US" sz="650" baseline="0" dirty="0">
                <a:solidFill>
                  <a:prstClr val="white"/>
                </a:solidFill>
              </a:rPr>
              <a:t> Review and Salary Negotiations</a:t>
            </a:r>
            <a:endParaRPr lang="en-US" sz="650" dirty="0">
              <a:solidFill>
                <a:prstClr val="white"/>
              </a:solidFill>
            </a:endParaRPr>
          </a:p>
        </p:txBody>
      </p:sp>
      <p:sp>
        <p:nvSpPr>
          <p:cNvPr id="7" name="Copyright"/>
          <p:cNvSpPr txBox="1"/>
          <p:nvPr userDrawn="1"/>
        </p:nvSpPr>
        <p:spPr>
          <a:xfrm>
            <a:off x="376236" y="6477001"/>
            <a:ext cx="4016376" cy="100027"/>
          </a:xfrm>
          <a:prstGeom prst="rect">
            <a:avLst/>
          </a:prstGeom>
          <a:noFill/>
        </p:spPr>
        <p:txBody>
          <a:bodyPr wrap="square" lIns="0" tIns="0" rIns="0" bIns="0" rtlCol="0">
            <a:spAutoFit/>
          </a:bodyPr>
          <a:lstStyle/>
          <a:p>
            <a:pPr>
              <a:spcBef>
                <a:spcPts val="600"/>
              </a:spcBef>
              <a:buSzPct val="100000"/>
              <a:buFont typeface="Arial"/>
              <a:buNone/>
            </a:pPr>
            <a:r>
              <a:rPr lang="en-US" sz="650" dirty="0">
                <a:solidFill>
                  <a:prstClr val="white"/>
                </a:solidFill>
              </a:rPr>
              <a:t>Copyright © 2018 Deloitte Development LLC. All rights reserved.</a:t>
            </a:r>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44267021"/>
      </p:ext>
    </p:extLst>
  </p:cSld>
  <p:clrMapOvr>
    <a:masterClrMapping/>
  </p:clrMapOvr>
  <p:transition>
    <p:fade/>
  </p:transition>
  <p:extLst mod="1">
    <p:ext uri="{DCECCB84-F9BA-43D5-87BE-67443E8EF086}">
      <p15:sldGuideLst xmlns:p15="http://schemas.microsoft.com/office/powerpoint/2012/main">
        <p15:guide id="1" orient="horz" pos="2160" userDrawn="1">
          <p15:clr>
            <a:srgbClr val="FBAE40"/>
          </p15:clr>
        </p15:guide>
      </p15:sldGuideLst>
    </p:ext>
  </p:extLst>
</p:sldLayout>
</file>

<file path=ppt/slideLayouts/slideLayout84.xml><?xml version="1.0" encoding="utf-8"?>
<p:sldLayout xmlns:a="http://schemas.openxmlformats.org/drawingml/2006/main" xmlns:r="http://schemas.openxmlformats.org/officeDocument/2006/relationships" xmlns:p="http://schemas.openxmlformats.org/presentationml/2006/main" showMasterSp="0" preserve="1" userDrawn="1">
  <p:cSld name="Divider - Deloitte dark green">
    <p:bg bwMode="gray">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376238" y="1705671"/>
            <a:ext cx="7905750"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3" name="Text Placeholder 2"/>
          <p:cNvSpPr>
            <a:spLocks noGrp="1"/>
          </p:cNvSpPr>
          <p:nvPr>
            <p:ph type="body" idx="1"/>
          </p:nvPr>
        </p:nvSpPr>
        <p:spPr bwMode="gray">
          <a:xfrm>
            <a:off x="376239" y="3429000"/>
            <a:ext cx="7908050" cy="1566532"/>
          </a:xfrm>
        </p:spPr>
        <p:txBody>
          <a:bodyPr lIns="0" tIns="0" rIns="0" bIns="0">
            <a:noAutofit/>
          </a:bodyPr>
          <a:lstStyle>
            <a:lvl1pPr marL="0" indent="0">
              <a:lnSpc>
                <a:spcPct val="95000"/>
              </a:lnSpc>
              <a:spcAft>
                <a:spcPts val="0"/>
              </a:spcAft>
              <a:buNone/>
              <a:defRPr sz="385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
        <p:nvSpPr>
          <p:cNvPr id="13" name="CaseCode"/>
          <p:cNvSpPr txBox="1"/>
          <p:nvPr userDrawn="1"/>
        </p:nvSpPr>
        <p:spPr>
          <a:xfrm>
            <a:off x="4751388" y="6477002"/>
            <a:ext cx="3672420" cy="200055"/>
          </a:xfrm>
          <a:prstGeom prst="rect">
            <a:avLst/>
          </a:prstGeom>
          <a:noFill/>
        </p:spPr>
        <p:txBody>
          <a:bodyPr wrap="square" lIns="0" tIns="0" rIns="0" bIns="0" rtlCol="0">
            <a:spAutoFit/>
          </a:bodyPr>
          <a:lstStyle/>
          <a:p>
            <a:pPr algn="r">
              <a:buSzPct val="100000"/>
              <a:buFont typeface="Arial"/>
              <a:buNone/>
            </a:pPr>
            <a:r>
              <a:rPr lang="en-US" sz="650" dirty="0">
                <a:solidFill>
                  <a:prstClr val="white"/>
                </a:solidFill>
              </a:rPr>
              <a:t>Presentation title</a:t>
            </a:r>
            <a:br>
              <a:rPr lang="en-US" sz="650" dirty="0">
                <a:solidFill>
                  <a:prstClr val="white"/>
                </a:solidFill>
              </a:rPr>
            </a:br>
            <a:r>
              <a:rPr lang="en-US" sz="650" dirty="0">
                <a:solidFill>
                  <a:prstClr val="white"/>
                </a:solidFill>
              </a:rPr>
              <a:t>[To edit, click View &gt; Slide Master &gt; Slide master1]</a:t>
            </a:r>
          </a:p>
        </p:txBody>
      </p:sp>
      <p:sp>
        <p:nvSpPr>
          <p:cNvPr id="14" name="Copyright"/>
          <p:cNvSpPr txBox="1"/>
          <p:nvPr userDrawn="1"/>
        </p:nvSpPr>
        <p:spPr>
          <a:xfrm>
            <a:off x="376236" y="6477001"/>
            <a:ext cx="4016376" cy="100027"/>
          </a:xfrm>
          <a:prstGeom prst="rect">
            <a:avLst/>
          </a:prstGeom>
          <a:noFill/>
        </p:spPr>
        <p:txBody>
          <a:bodyPr wrap="square" lIns="0" tIns="0" rIns="0" bIns="0" rtlCol="0">
            <a:spAutoFit/>
          </a:bodyPr>
          <a:lstStyle/>
          <a:p>
            <a:pPr>
              <a:spcBef>
                <a:spcPts val="600"/>
              </a:spcBef>
              <a:buSzPct val="100000"/>
              <a:buFont typeface="Arial"/>
              <a:buNone/>
            </a:pPr>
            <a:r>
              <a:rPr lang="en-US" sz="650" dirty="0">
                <a:solidFill>
                  <a:prstClr val="white"/>
                </a:solidFill>
              </a:rPr>
              <a:t>Copyright © 2016 Deloitte Development LLC. All rights reserved.</a:t>
            </a:r>
          </a:p>
        </p:txBody>
      </p:sp>
      <p:sp>
        <p:nvSpPr>
          <p:cNvPr id="15" name="TextBox 14"/>
          <p:cNvSpPr txBox="1"/>
          <p:nvPr userDrawn="1"/>
        </p:nvSpPr>
        <p:spPr>
          <a:xfrm>
            <a:off x="8536783" y="6477002"/>
            <a:ext cx="230981" cy="100027"/>
          </a:xfrm>
          <a:prstGeom prst="rect">
            <a:avLst/>
          </a:prstGeom>
          <a:noFill/>
        </p:spPr>
        <p:txBody>
          <a:bodyPr wrap="square" lIns="0" tIns="0" rIns="0" bIns="0" rtlCol="0">
            <a:spAutoFit/>
          </a:bodyPr>
          <a:lstStyle/>
          <a:p>
            <a:pPr algn="r">
              <a:spcBef>
                <a:spcPts val="600"/>
              </a:spcBef>
              <a:buSzPct val="100000"/>
              <a:buFont typeface="Arial"/>
              <a:buNone/>
            </a:pPr>
            <a:fld id="{C58DF478-B544-4ED8-9ED4-6A2648E2D233}" type="slidenum">
              <a:rPr lang="en-US" sz="650">
                <a:solidFill>
                  <a:prstClr val="white"/>
                </a:solidFill>
              </a:rPr>
              <a:pPr algn="r">
                <a:spcBef>
                  <a:spcPts val="600"/>
                </a:spcBef>
                <a:buSzPct val="100000"/>
                <a:buFont typeface="Arial"/>
                <a:buNone/>
              </a:pPr>
              <a:t>‹#›</a:t>
            </a:fld>
            <a:endParaRPr lang="en-US" sz="650" dirty="0">
              <a:solidFill>
                <a:prstClr val="white"/>
              </a:solidFill>
            </a:endParaRPr>
          </a:p>
        </p:txBody>
      </p:sp>
    </p:spTree>
    <p:extLst>
      <p:ext uri="{BB962C8B-B14F-4D97-AF65-F5344CB8AC3E}">
        <p14:creationId xmlns:p14="http://schemas.microsoft.com/office/powerpoint/2010/main" val="1999729222"/>
      </p:ext>
    </p:extLst>
  </p:cSld>
  <p:clrMapOvr>
    <a:masterClrMapping/>
  </p:clrMapOvr>
  <p:transition>
    <p:fade/>
  </p:transition>
  <p:extLst mod="1">
    <p:ext uri="{DCECCB84-F9BA-43D5-87BE-67443E8EF086}">
      <p15:sldGuideLst xmlns:p15="http://schemas.microsoft.com/office/powerpoint/2012/main">
        <p15:guide id="1" orient="horz" pos="2160" userDrawn="1">
          <p15:clr>
            <a:srgbClr val="FBAE40"/>
          </p15:clr>
        </p15:guide>
      </p15:sldGuideLst>
    </p:ext>
  </p:extLst>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preserve="1" userDrawn="1">
  <p:cSld name="Divider - Deloitte blue">
    <p:bg bwMode="gray">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376238" y="1705671"/>
            <a:ext cx="7905750"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3" name="Text Placeholder 2"/>
          <p:cNvSpPr>
            <a:spLocks noGrp="1"/>
          </p:cNvSpPr>
          <p:nvPr>
            <p:ph type="body" idx="1"/>
          </p:nvPr>
        </p:nvSpPr>
        <p:spPr bwMode="gray">
          <a:xfrm>
            <a:off x="376238" y="3429000"/>
            <a:ext cx="7905750" cy="1566532"/>
          </a:xfrm>
        </p:spPr>
        <p:txBody>
          <a:bodyPr lIns="0" tIns="0" rIns="0" bIns="0">
            <a:noAutofit/>
          </a:bodyPr>
          <a:lstStyle>
            <a:lvl1pPr marL="0" indent="0">
              <a:lnSpc>
                <a:spcPct val="95000"/>
              </a:lnSpc>
              <a:spcAft>
                <a:spcPts val="0"/>
              </a:spcAft>
              <a:buNone/>
              <a:defRPr sz="385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
        <p:nvSpPr>
          <p:cNvPr id="10" name="CaseCode"/>
          <p:cNvSpPr txBox="1"/>
          <p:nvPr userDrawn="1"/>
        </p:nvSpPr>
        <p:spPr>
          <a:xfrm>
            <a:off x="4751388" y="6477002"/>
            <a:ext cx="3672420" cy="200055"/>
          </a:xfrm>
          <a:prstGeom prst="rect">
            <a:avLst/>
          </a:prstGeom>
          <a:noFill/>
        </p:spPr>
        <p:txBody>
          <a:bodyPr wrap="square" lIns="0" tIns="0" rIns="0" bIns="0" rtlCol="0">
            <a:spAutoFit/>
          </a:bodyPr>
          <a:lstStyle/>
          <a:p>
            <a:pPr algn="r">
              <a:buSzPct val="100000"/>
              <a:buFont typeface="Arial"/>
              <a:buNone/>
            </a:pPr>
            <a:r>
              <a:rPr lang="en-US" sz="650" dirty="0">
                <a:solidFill>
                  <a:prstClr val="white"/>
                </a:solidFill>
              </a:rPr>
              <a:t>Presentation title</a:t>
            </a:r>
            <a:br>
              <a:rPr lang="en-US" sz="650" dirty="0">
                <a:solidFill>
                  <a:prstClr val="white"/>
                </a:solidFill>
              </a:rPr>
            </a:br>
            <a:r>
              <a:rPr lang="en-US" sz="650" dirty="0">
                <a:solidFill>
                  <a:prstClr val="white"/>
                </a:solidFill>
              </a:rPr>
              <a:t>[To edit, click View &gt; Slide Master &gt; Slide master1]</a:t>
            </a:r>
          </a:p>
        </p:txBody>
      </p:sp>
      <p:sp>
        <p:nvSpPr>
          <p:cNvPr id="11" name="Copyright"/>
          <p:cNvSpPr txBox="1"/>
          <p:nvPr userDrawn="1"/>
        </p:nvSpPr>
        <p:spPr>
          <a:xfrm>
            <a:off x="376236" y="6477001"/>
            <a:ext cx="4016376" cy="100027"/>
          </a:xfrm>
          <a:prstGeom prst="rect">
            <a:avLst/>
          </a:prstGeom>
          <a:noFill/>
        </p:spPr>
        <p:txBody>
          <a:bodyPr wrap="square" lIns="0" tIns="0" rIns="0" bIns="0" rtlCol="0">
            <a:spAutoFit/>
          </a:bodyPr>
          <a:lstStyle/>
          <a:p>
            <a:pPr>
              <a:spcBef>
                <a:spcPts val="600"/>
              </a:spcBef>
              <a:buSzPct val="100000"/>
              <a:buFont typeface="Arial"/>
              <a:buNone/>
            </a:pPr>
            <a:r>
              <a:rPr lang="en-US" sz="650" dirty="0">
                <a:solidFill>
                  <a:prstClr val="white"/>
                </a:solidFill>
              </a:rPr>
              <a:t>Copyright © 2016 Deloitte Development LLC. All rights reserved.</a:t>
            </a:r>
          </a:p>
        </p:txBody>
      </p:sp>
      <p:sp>
        <p:nvSpPr>
          <p:cNvPr id="12" name="TextBox 11"/>
          <p:cNvSpPr txBox="1"/>
          <p:nvPr userDrawn="1"/>
        </p:nvSpPr>
        <p:spPr>
          <a:xfrm>
            <a:off x="8536783" y="6477002"/>
            <a:ext cx="230981" cy="100027"/>
          </a:xfrm>
          <a:prstGeom prst="rect">
            <a:avLst/>
          </a:prstGeom>
          <a:noFill/>
        </p:spPr>
        <p:txBody>
          <a:bodyPr wrap="square" lIns="0" tIns="0" rIns="0" bIns="0" rtlCol="0">
            <a:spAutoFit/>
          </a:bodyPr>
          <a:lstStyle/>
          <a:p>
            <a:pPr algn="r">
              <a:spcBef>
                <a:spcPts val="600"/>
              </a:spcBef>
              <a:buSzPct val="100000"/>
              <a:buFont typeface="Arial"/>
              <a:buNone/>
            </a:pPr>
            <a:fld id="{C58DF478-B544-4ED8-9ED4-6A2648E2D233}" type="slidenum">
              <a:rPr lang="en-US" sz="650">
                <a:solidFill>
                  <a:prstClr val="white"/>
                </a:solidFill>
              </a:rPr>
              <a:pPr algn="r">
                <a:spcBef>
                  <a:spcPts val="600"/>
                </a:spcBef>
                <a:buSzPct val="100000"/>
                <a:buFont typeface="Arial"/>
                <a:buNone/>
              </a:pPr>
              <a:t>‹#›</a:t>
            </a:fld>
            <a:endParaRPr lang="en-US" sz="650" dirty="0">
              <a:solidFill>
                <a:prstClr val="white"/>
              </a:solidFill>
            </a:endParaRPr>
          </a:p>
        </p:txBody>
      </p:sp>
    </p:spTree>
    <p:extLst>
      <p:ext uri="{BB962C8B-B14F-4D97-AF65-F5344CB8AC3E}">
        <p14:creationId xmlns:p14="http://schemas.microsoft.com/office/powerpoint/2010/main" val="406466540"/>
      </p:ext>
    </p:extLst>
  </p:cSld>
  <p:clrMapOvr>
    <a:masterClrMapping/>
  </p:clrMapOvr>
  <p:transition>
    <p:fade/>
  </p:transition>
  <p:extLst mod="1">
    <p:ext uri="{DCECCB84-F9BA-43D5-87BE-67443E8EF086}">
      <p15:sldGuideLst xmlns:p15="http://schemas.microsoft.com/office/powerpoint/2012/main">
        <p15:guide id="1" orient="horz" pos="2160" userDrawn="1">
          <p15:clr>
            <a:srgbClr val="FBAE40"/>
          </p15:clr>
        </p15:guide>
      </p15:sldGuideLst>
    </p:ext>
  </p:extLst>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preserve="1" userDrawn="1">
  <p:cSld name="Divider - Deloitte dark blue">
    <p:bg bwMode="gray">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376238" y="1705671"/>
            <a:ext cx="7905750"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3" name="Text Placeholder 2"/>
          <p:cNvSpPr>
            <a:spLocks noGrp="1"/>
          </p:cNvSpPr>
          <p:nvPr>
            <p:ph type="body" idx="1"/>
          </p:nvPr>
        </p:nvSpPr>
        <p:spPr bwMode="gray">
          <a:xfrm>
            <a:off x="376238" y="3429000"/>
            <a:ext cx="7905750" cy="1566532"/>
          </a:xfrm>
        </p:spPr>
        <p:txBody>
          <a:bodyPr lIns="0" tIns="0" rIns="0" bIns="0">
            <a:noAutofit/>
          </a:bodyPr>
          <a:lstStyle>
            <a:lvl1pPr marL="0" indent="0">
              <a:lnSpc>
                <a:spcPct val="95000"/>
              </a:lnSpc>
              <a:spcAft>
                <a:spcPts val="0"/>
              </a:spcAft>
              <a:buNone/>
              <a:defRPr sz="385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
        <p:nvSpPr>
          <p:cNvPr id="10" name="CaseCode"/>
          <p:cNvSpPr txBox="1"/>
          <p:nvPr userDrawn="1"/>
        </p:nvSpPr>
        <p:spPr>
          <a:xfrm>
            <a:off x="4751388" y="6477002"/>
            <a:ext cx="3672420" cy="200055"/>
          </a:xfrm>
          <a:prstGeom prst="rect">
            <a:avLst/>
          </a:prstGeom>
          <a:noFill/>
        </p:spPr>
        <p:txBody>
          <a:bodyPr wrap="square" lIns="0" tIns="0" rIns="0" bIns="0" rtlCol="0">
            <a:spAutoFit/>
          </a:bodyPr>
          <a:lstStyle/>
          <a:p>
            <a:pPr algn="r">
              <a:buSzPct val="100000"/>
              <a:buFont typeface="Arial"/>
              <a:buNone/>
            </a:pPr>
            <a:r>
              <a:rPr lang="en-US" sz="650" dirty="0">
                <a:solidFill>
                  <a:prstClr val="white"/>
                </a:solidFill>
              </a:rPr>
              <a:t>Presentation title</a:t>
            </a:r>
            <a:br>
              <a:rPr lang="en-US" sz="650" dirty="0">
                <a:solidFill>
                  <a:prstClr val="white"/>
                </a:solidFill>
              </a:rPr>
            </a:br>
            <a:r>
              <a:rPr lang="en-US" sz="650" dirty="0">
                <a:solidFill>
                  <a:prstClr val="white"/>
                </a:solidFill>
              </a:rPr>
              <a:t>[To edit, click View &gt; Slide Master &gt; Slide master1]</a:t>
            </a:r>
          </a:p>
        </p:txBody>
      </p:sp>
      <p:sp>
        <p:nvSpPr>
          <p:cNvPr id="11" name="Copyright"/>
          <p:cNvSpPr txBox="1"/>
          <p:nvPr userDrawn="1"/>
        </p:nvSpPr>
        <p:spPr>
          <a:xfrm>
            <a:off x="376236" y="6477001"/>
            <a:ext cx="4016376" cy="100027"/>
          </a:xfrm>
          <a:prstGeom prst="rect">
            <a:avLst/>
          </a:prstGeom>
          <a:noFill/>
        </p:spPr>
        <p:txBody>
          <a:bodyPr wrap="square" lIns="0" tIns="0" rIns="0" bIns="0" rtlCol="0">
            <a:spAutoFit/>
          </a:bodyPr>
          <a:lstStyle/>
          <a:p>
            <a:pPr>
              <a:spcBef>
                <a:spcPts val="600"/>
              </a:spcBef>
              <a:buSzPct val="100000"/>
              <a:buFont typeface="Arial"/>
              <a:buNone/>
            </a:pPr>
            <a:r>
              <a:rPr lang="en-US" sz="650" dirty="0">
                <a:solidFill>
                  <a:prstClr val="white"/>
                </a:solidFill>
              </a:rPr>
              <a:t>Copyright © 2016 Deloitte Development LLC. All rights reserved.</a:t>
            </a:r>
          </a:p>
        </p:txBody>
      </p:sp>
      <p:sp>
        <p:nvSpPr>
          <p:cNvPr id="12" name="TextBox 11"/>
          <p:cNvSpPr txBox="1"/>
          <p:nvPr userDrawn="1"/>
        </p:nvSpPr>
        <p:spPr>
          <a:xfrm>
            <a:off x="8536783" y="6477002"/>
            <a:ext cx="230981" cy="100027"/>
          </a:xfrm>
          <a:prstGeom prst="rect">
            <a:avLst/>
          </a:prstGeom>
          <a:noFill/>
        </p:spPr>
        <p:txBody>
          <a:bodyPr wrap="square" lIns="0" tIns="0" rIns="0" bIns="0" rtlCol="0">
            <a:spAutoFit/>
          </a:bodyPr>
          <a:lstStyle/>
          <a:p>
            <a:pPr algn="r">
              <a:spcBef>
                <a:spcPts val="600"/>
              </a:spcBef>
              <a:buSzPct val="100000"/>
              <a:buFont typeface="Arial"/>
              <a:buNone/>
            </a:pPr>
            <a:fld id="{C58DF478-B544-4ED8-9ED4-6A2648E2D233}" type="slidenum">
              <a:rPr lang="en-US" sz="650">
                <a:solidFill>
                  <a:prstClr val="white"/>
                </a:solidFill>
              </a:rPr>
              <a:pPr algn="r">
                <a:spcBef>
                  <a:spcPts val="600"/>
                </a:spcBef>
                <a:buSzPct val="100000"/>
                <a:buFont typeface="Arial"/>
                <a:buNone/>
              </a:pPr>
              <a:t>‹#›</a:t>
            </a:fld>
            <a:endParaRPr lang="en-US" sz="650" dirty="0">
              <a:solidFill>
                <a:prstClr val="white"/>
              </a:solidFill>
            </a:endParaRPr>
          </a:p>
        </p:txBody>
      </p:sp>
    </p:spTree>
    <p:extLst>
      <p:ext uri="{BB962C8B-B14F-4D97-AF65-F5344CB8AC3E}">
        <p14:creationId xmlns:p14="http://schemas.microsoft.com/office/powerpoint/2010/main" val="3386716476"/>
      </p:ext>
    </p:extLst>
  </p:cSld>
  <p:clrMapOvr>
    <a:masterClrMapping/>
  </p:clrMapOvr>
  <p:transition>
    <p:fade/>
  </p:transition>
  <p:extLst mod="1">
    <p:ext uri="{DCECCB84-F9BA-43D5-87BE-67443E8EF086}">
      <p15:sldGuideLst xmlns:p15="http://schemas.microsoft.com/office/powerpoint/2012/main">
        <p15:guide id="1" orient="horz" pos="2160" userDrawn="1">
          <p15:clr>
            <a:srgbClr val="FBAE40"/>
          </p15:clr>
        </p15:guide>
      </p15:sldGuideLst>
    </p:ext>
  </p:extLst>
</p:sldLayout>
</file>

<file path=ppt/slideLayouts/slideLayout87.xml><?xml version="1.0" encoding="utf-8"?>
<p:sldLayout xmlns:a="http://schemas.openxmlformats.org/drawingml/2006/main" xmlns:r="http://schemas.openxmlformats.org/officeDocument/2006/relationships" xmlns:p="http://schemas.openxmlformats.org/presentationml/2006/main" showMasterSp="0" preserve="1" userDrawn="1">
  <p:cSld name="Divider - Deloitte black">
    <p:bg bwMode="gray">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376238" y="1705671"/>
            <a:ext cx="7905750"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3" name="Text Placeholder 2"/>
          <p:cNvSpPr>
            <a:spLocks noGrp="1"/>
          </p:cNvSpPr>
          <p:nvPr>
            <p:ph type="body" idx="1"/>
          </p:nvPr>
        </p:nvSpPr>
        <p:spPr bwMode="gray">
          <a:xfrm>
            <a:off x="376238" y="3429000"/>
            <a:ext cx="7905750" cy="1566532"/>
          </a:xfrm>
        </p:spPr>
        <p:txBody>
          <a:bodyPr lIns="0" tIns="0" rIns="0" bIns="0">
            <a:noAutofit/>
          </a:bodyPr>
          <a:lstStyle>
            <a:lvl1pPr marL="0" indent="0">
              <a:lnSpc>
                <a:spcPct val="95000"/>
              </a:lnSpc>
              <a:spcAft>
                <a:spcPts val="0"/>
              </a:spcAft>
              <a:buNone/>
              <a:defRPr sz="385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
        <p:nvSpPr>
          <p:cNvPr id="10" name="CaseCode"/>
          <p:cNvSpPr txBox="1"/>
          <p:nvPr userDrawn="1"/>
        </p:nvSpPr>
        <p:spPr>
          <a:xfrm>
            <a:off x="4751388" y="6477002"/>
            <a:ext cx="3672420" cy="200055"/>
          </a:xfrm>
          <a:prstGeom prst="rect">
            <a:avLst/>
          </a:prstGeom>
          <a:noFill/>
        </p:spPr>
        <p:txBody>
          <a:bodyPr wrap="square" lIns="0" tIns="0" rIns="0" bIns="0" rtlCol="0">
            <a:spAutoFit/>
          </a:bodyPr>
          <a:lstStyle/>
          <a:p>
            <a:pPr algn="r">
              <a:buSzPct val="100000"/>
              <a:buFont typeface="Arial"/>
              <a:buNone/>
            </a:pPr>
            <a:r>
              <a:rPr lang="en-US" sz="650" dirty="0">
                <a:solidFill>
                  <a:prstClr val="white"/>
                </a:solidFill>
              </a:rPr>
              <a:t>Presentation title</a:t>
            </a:r>
            <a:br>
              <a:rPr lang="en-US" sz="650" dirty="0">
                <a:solidFill>
                  <a:prstClr val="white"/>
                </a:solidFill>
              </a:rPr>
            </a:br>
            <a:r>
              <a:rPr lang="en-US" sz="650" dirty="0">
                <a:solidFill>
                  <a:prstClr val="white"/>
                </a:solidFill>
              </a:rPr>
              <a:t>[To edit, click View &gt; Slide Master &gt; Slide master1]</a:t>
            </a:r>
          </a:p>
        </p:txBody>
      </p:sp>
      <p:sp>
        <p:nvSpPr>
          <p:cNvPr id="11" name="Copyright"/>
          <p:cNvSpPr txBox="1"/>
          <p:nvPr userDrawn="1"/>
        </p:nvSpPr>
        <p:spPr>
          <a:xfrm>
            <a:off x="376236" y="6477001"/>
            <a:ext cx="4016376" cy="100027"/>
          </a:xfrm>
          <a:prstGeom prst="rect">
            <a:avLst/>
          </a:prstGeom>
          <a:noFill/>
        </p:spPr>
        <p:txBody>
          <a:bodyPr wrap="square" lIns="0" tIns="0" rIns="0" bIns="0" rtlCol="0">
            <a:spAutoFit/>
          </a:bodyPr>
          <a:lstStyle/>
          <a:p>
            <a:pPr>
              <a:spcBef>
                <a:spcPts val="600"/>
              </a:spcBef>
              <a:buSzPct val="100000"/>
              <a:buFont typeface="Arial"/>
              <a:buNone/>
            </a:pPr>
            <a:r>
              <a:rPr lang="en-US" sz="650" dirty="0">
                <a:solidFill>
                  <a:prstClr val="white"/>
                </a:solidFill>
              </a:rPr>
              <a:t>Copyright © 2016 Deloitte Development LLC. All rights reserved.</a:t>
            </a:r>
          </a:p>
        </p:txBody>
      </p:sp>
      <p:sp>
        <p:nvSpPr>
          <p:cNvPr id="12" name="TextBox 11"/>
          <p:cNvSpPr txBox="1"/>
          <p:nvPr userDrawn="1"/>
        </p:nvSpPr>
        <p:spPr>
          <a:xfrm>
            <a:off x="8536783" y="6477002"/>
            <a:ext cx="230981" cy="100027"/>
          </a:xfrm>
          <a:prstGeom prst="rect">
            <a:avLst/>
          </a:prstGeom>
          <a:noFill/>
        </p:spPr>
        <p:txBody>
          <a:bodyPr wrap="square" lIns="0" tIns="0" rIns="0" bIns="0" rtlCol="0">
            <a:spAutoFit/>
          </a:bodyPr>
          <a:lstStyle/>
          <a:p>
            <a:pPr algn="r">
              <a:spcBef>
                <a:spcPts val="600"/>
              </a:spcBef>
              <a:buSzPct val="100000"/>
              <a:buFont typeface="Arial"/>
              <a:buNone/>
            </a:pPr>
            <a:fld id="{C58DF478-B544-4ED8-9ED4-6A2648E2D233}" type="slidenum">
              <a:rPr lang="en-US" sz="650">
                <a:solidFill>
                  <a:prstClr val="white"/>
                </a:solidFill>
              </a:rPr>
              <a:pPr algn="r">
                <a:spcBef>
                  <a:spcPts val="600"/>
                </a:spcBef>
                <a:buSzPct val="100000"/>
                <a:buFont typeface="Arial"/>
                <a:buNone/>
              </a:pPr>
              <a:t>‹#›</a:t>
            </a:fld>
            <a:endParaRPr lang="en-US" sz="650" dirty="0">
              <a:solidFill>
                <a:prstClr val="white"/>
              </a:solidFill>
            </a:endParaRPr>
          </a:p>
        </p:txBody>
      </p:sp>
    </p:spTree>
    <p:extLst>
      <p:ext uri="{BB962C8B-B14F-4D97-AF65-F5344CB8AC3E}">
        <p14:creationId xmlns:p14="http://schemas.microsoft.com/office/powerpoint/2010/main" val="2455362443"/>
      </p:ext>
    </p:extLst>
  </p:cSld>
  <p:clrMapOvr>
    <a:masterClrMapping/>
  </p:clrMapOvr>
  <p:transition>
    <p:fade/>
  </p:transition>
  <p:extLst mod="1">
    <p:ext uri="{DCECCB84-F9BA-43D5-87BE-67443E8EF086}">
      <p15:sldGuideLst xmlns:p15="http://schemas.microsoft.com/office/powerpoint/2012/main">
        <p15:guide id="1" orient="horz" pos="2160" userDrawn="1">
          <p15:clr>
            <a:srgbClr val="FBAE40"/>
          </p15:clr>
        </p15:guide>
      </p15:sldGuideLst>
    </p:ext>
  </p:extLst>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Divider - Deloitte white">
    <p:bg bwMode="gray">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376238" y="1705671"/>
            <a:ext cx="7905750" cy="1592403"/>
          </a:xfrm>
        </p:spPr>
        <p:txBody>
          <a:bodyPr anchor="b"/>
          <a:lstStyle>
            <a:lvl1pPr>
              <a:lnSpc>
                <a:spcPct val="95000"/>
              </a:lnSpc>
              <a:defRPr sz="3850" b="1">
                <a:solidFill>
                  <a:schemeClr val="tx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3" name="Text Placeholder 2"/>
          <p:cNvSpPr>
            <a:spLocks noGrp="1"/>
          </p:cNvSpPr>
          <p:nvPr>
            <p:ph type="body" idx="1"/>
          </p:nvPr>
        </p:nvSpPr>
        <p:spPr bwMode="gray">
          <a:xfrm>
            <a:off x="376238" y="3429000"/>
            <a:ext cx="7905750" cy="1566532"/>
          </a:xfrm>
        </p:spPr>
        <p:txBody>
          <a:bodyPr lIns="0" tIns="0" rIns="0" bIns="0">
            <a:noAutofit/>
          </a:bodyPr>
          <a:lstStyle>
            <a:lvl1pPr marL="0" indent="0">
              <a:lnSpc>
                <a:spcPct val="95000"/>
              </a:lnSpc>
              <a:spcAft>
                <a:spcPts val="0"/>
              </a:spcAft>
              <a:buNone/>
              <a:defRPr sz="385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Tree>
    <p:extLst>
      <p:ext uri="{BB962C8B-B14F-4D97-AF65-F5344CB8AC3E}">
        <p14:creationId xmlns:p14="http://schemas.microsoft.com/office/powerpoint/2010/main" val="2174096029"/>
      </p:ext>
    </p:extLst>
  </p:cSld>
  <p:clrMapOvr>
    <a:masterClrMapping/>
  </p:clrMapOvr>
  <p:transition>
    <p:fade/>
  </p:transition>
  <p:extLst mod="1">
    <p:ext uri="{DCECCB84-F9BA-43D5-87BE-67443E8EF086}">
      <p15:sldGuideLst xmlns:p15="http://schemas.microsoft.com/office/powerpoint/2012/main">
        <p15:guide id="1" orient="horz" pos="2160" userDrawn="1">
          <p15:clr>
            <a:srgbClr val="FBAE40"/>
          </p15:clr>
        </p15:guide>
      </p15:sldGuideLst>
    </p:ext>
  </p:extLst>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preserve="1" userDrawn="1">
  <p:cSld name="Key statement dark green">
    <p:bg>
      <p:bgPr>
        <a:solidFill>
          <a:schemeClr val="accent2"/>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76239" y="1628776"/>
            <a:ext cx="6864277" cy="4752975"/>
          </a:xfrm>
          <a:prstGeom prst="rect">
            <a:avLst/>
          </a:prstGeom>
        </p:spPr>
        <p:txBody>
          <a:bodyPr>
            <a:noAutofit/>
          </a:bodyPr>
          <a:lstStyle>
            <a:lvl1pPr>
              <a:spcBef>
                <a:spcPts val="3600"/>
              </a:spcBef>
              <a:defRPr sz="2800">
                <a:solidFill>
                  <a:schemeClr val="bg1"/>
                </a:solidFill>
              </a:defRPr>
            </a:lvl1pPr>
            <a:lvl2pPr marL="457200" indent="-457200">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noProof="0"/>
              <a:t>Click to edit Master text styles</a:t>
            </a:r>
          </a:p>
        </p:txBody>
      </p:sp>
      <p:sp>
        <p:nvSpPr>
          <p:cNvPr id="10" name="CaseCode"/>
          <p:cNvSpPr txBox="1"/>
          <p:nvPr userDrawn="1"/>
        </p:nvSpPr>
        <p:spPr>
          <a:xfrm>
            <a:off x="4751388" y="6477002"/>
            <a:ext cx="3672420" cy="200055"/>
          </a:xfrm>
          <a:prstGeom prst="rect">
            <a:avLst/>
          </a:prstGeom>
          <a:noFill/>
        </p:spPr>
        <p:txBody>
          <a:bodyPr wrap="square" lIns="0" tIns="0" rIns="0" bIns="0" rtlCol="0">
            <a:spAutoFit/>
          </a:bodyPr>
          <a:lstStyle/>
          <a:p>
            <a:pPr algn="r">
              <a:buSzPct val="100000"/>
              <a:buFont typeface="Arial"/>
              <a:buNone/>
            </a:pPr>
            <a:r>
              <a:rPr lang="en-US" sz="650" dirty="0">
                <a:solidFill>
                  <a:prstClr val="white"/>
                </a:solidFill>
              </a:rPr>
              <a:t>Presentation title</a:t>
            </a:r>
            <a:br>
              <a:rPr lang="en-US" sz="650" dirty="0">
                <a:solidFill>
                  <a:prstClr val="white"/>
                </a:solidFill>
              </a:rPr>
            </a:br>
            <a:r>
              <a:rPr lang="en-US" sz="650" dirty="0">
                <a:solidFill>
                  <a:prstClr val="white"/>
                </a:solidFill>
              </a:rPr>
              <a:t>[To edit, click View &gt; Slide Master &gt; Slide master1]</a:t>
            </a:r>
          </a:p>
        </p:txBody>
      </p:sp>
      <p:sp>
        <p:nvSpPr>
          <p:cNvPr id="11" name="Copyright"/>
          <p:cNvSpPr txBox="1"/>
          <p:nvPr userDrawn="1"/>
        </p:nvSpPr>
        <p:spPr>
          <a:xfrm>
            <a:off x="376236" y="6477001"/>
            <a:ext cx="4016376" cy="100027"/>
          </a:xfrm>
          <a:prstGeom prst="rect">
            <a:avLst/>
          </a:prstGeom>
          <a:noFill/>
        </p:spPr>
        <p:txBody>
          <a:bodyPr wrap="square" lIns="0" tIns="0" rIns="0" bIns="0" rtlCol="0">
            <a:spAutoFit/>
          </a:bodyPr>
          <a:lstStyle/>
          <a:p>
            <a:pPr>
              <a:spcBef>
                <a:spcPts val="600"/>
              </a:spcBef>
              <a:buSzPct val="100000"/>
              <a:buFont typeface="Arial"/>
              <a:buNone/>
            </a:pPr>
            <a:r>
              <a:rPr lang="en-US" sz="650" dirty="0">
                <a:solidFill>
                  <a:prstClr val="white"/>
                </a:solidFill>
              </a:rPr>
              <a:t>Copyright © 2016 Deloitte Development LLC. All rights reserved.</a:t>
            </a:r>
          </a:p>
        </p:txBody>
      </p:sp>
      <p:sp>
        <p:nvSpPr>
          <p:cNvPr id="12" name="TextBox 11"/>
          <p:cNvSpPr txBox="1"/>
          <p:nvPr userDrawn="1"/>
        </p:nvSpPr>
        <p:spPr>
          <a:xfrm>
            <a:off x="8536783" y="6477002"/>
            <a:ext cx="230981" cy="100027"/>
          </a:xfrm>
          <a:prstGeom prst="rect">
            <a:avLst/>
          </a:prstGeom>
          <a:noFill/>
        </p:spPr>
        <p:txBody>
          <a:bodyPr wrap="square" lIns="0" tIns="0" rIns="0" bIns="0" rtlCol="0">
            <a:spAutoFit/>
          </a:bodyPr>
          <a:lstStyle/>
          <a:p>
            <a:pPr algn="r">
              <a:spcBef>
                <a:spcPts val="600"/>
              </a:spcBef>
              <a:buSzPct val="100000"/>
              <a:buFont typeface="Arial"/>
              <a:buNone/>
            </a:pPr>
            <a:fld id="{C58DF478-B544-4ED8-9ED4-6A2648E2D233}" type="slidenum">
              <a:rPr lang="en-US" sz="650">
                <a:solidFill>
                  <a:prstClr val="white"/>
                </a:solidFill>
              </a:rPr>
              <a:pPr algn="r">
                <a:spcBef>
                  <a:spcPts val="600"/>
                </a:spcBef>
                <a:buSzPct val="100000"/>
                <a:buFont typeface="Arial"/>
                <a:buNone/>
              </a:pPr>
              <a:t>‹#›</a:t>
            </a:fld>
            <a:endParaRPr lang="en-US" sz="650" dirty="0">
              <a:solidFill>
                <a:prstClr val="white"/>
              </a:solidFill>
            </a:endParaRPr>
          </a:p>
        </p:txBody>
      </p:sp>
    </p:spTree>
    <p:extLst>
      <p:ext uri="{BB962C8B-B14F-4D97-AF65-F5344CB8AC3E}">
        <p14:creationId xmlns:p14="http://schemas.microsoft.com/office/powerpoint/2010/main" val="1912451866"/>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Divider - Deloitte black">
    <p:bg bwMode="gray">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376238" y="1705671"/>
            <a:ext cx="7905750"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3" name="Text Placeholder 2"/>
          <p:cNvSpPr>
            <a:spLocks noGrp="1"/>
          </p:cNvSpPr>
          <p:nvPr>
            <p:ph type="body" idx="1"/>
          </p:nvPr>
        </p:nvSpPr>
        <p:spPr bwMode="gray">
          <a:xfrm>
            <a:off x="376238" y="3429000"/>
            <a:ext cx="7905750" cy="1566532"/>
          </a:xfrm>
        </p:spPr>
        <p:txBody>
          <a:bodyPr lIns="0" tIns="0" rIns="0" bIns="0">
            <a:noAutofit/>
          </a:bodyPr>
          <a:lstStyle>
            <a:lvl1pPr marL="0" indent="0">
              <a:lnSpc>
                <a:spcPct val="95000"/>
              </a:lnSpc>
              <a:spcAft>
                <a:spcPts val="0"/>
              </a:spcAft>
              <a:buNone/>
              <a:defRPr sz="385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
        <p:nvSpPr>
          <p:cNvPr id="11" name="TextBox 10"/>
          <p:cNvSpPr txBox="1"/>
          <p:nvPr userDrawn="1"/>
        </p:nvSpPr>
        <p:spPr>
          <a:xfrm>
            <a:off x="376239" y="6477002"/>
            <a:ext cx="4016375" cy="100027"/>
          </a:xfrm>
          <a:prstGeom prst="rect">
            <a:avLst/>
          </a:prstGeom>
          <a:noFill/>
        </p:spPr>
        <p:txBody>
          <a:bodyPr wrap="square" lIns="0" tIns="0" rIns="0" bIns="0" rtlCol="0">
            <a:spAutoFit/>
          </a:bodyPr>
          <a:lstStyle/>
          <a:p>
            <a:pPr>
              <a:spcBef>
                <a:spcPts val="600"/>
              </a:spcBef>
              <a:buSzPct val="100000"/>
              <a:buFont typeface="Arial"/>
              <a:buNone/>
            </a:pPr>
            <a:r>
              <a:rPr lang="en-US" sz="650" dirty="0">
                <a:solidFill>
                  <a:prstClr val="white"/>
                </a:solidFill>
              </a:rPr>
              <a:t>Copyright © 2016 Deloitte Development LLC. All rights reserved.</a:t>
            </a:r>
          </a:p>
        </p:txBody>
      </p:sp>
      <p:sp>
        <p:nvSpPr>
          <p:cNvPr id="12" name="TextBox 11"/>
          <p:cNvSpPr txBox="1"/>
          <p:nvPr userDrawn="1"/>
        </p:nvSpPr>
        <p:spPr>
          <a:xfrm>
            <a:off x="8536783" y="6477002"/>
            <a:ext cx="230981" cy="100027"/>
          </a:xfrm>
          <a:prstGeom prst="rect">
            <a:avLst/>
          </a:prstGeom>
          <a:noFill/>
        </p:spPr>
        <p:txBody>
          <a:bodyPr wrap="square" lIns="0" tIns="0" rIns="0" bIns="0" rtlCol="0">
            <a:spAutoFit/>
          </a:bodyPr>
          <a:lstStyle/>
          <a:p>
            <a:pPr algn="r">
              <a:spcBef>
                <a:spcPts val="600"/>
              </a:spcBef>
              <a:buSzPct val="100000"/>
              <a:buFont typeface="Arial"/>
              <a:buNone/>
            </a:pPr>
            <a:fld id="{C58DF478-B544-4ED8-9ED4-6A2648E2D233}" type="slidenum">
              <a:rPr lang="en-US" sz="650">
                <a:solidFill>
                  <a:prstClr val="white"/>
                </a:solidFill>
              </a:rPr>
              <a:pPr algn="r">
                <a:spcBef>
                  <a:spcPts val="600"/>
                </a:spcBef>
                <a:buSzPct val="100000"/>
                <a:buFont typeface="Arial"/>
                <a:buNone/>
              </a:pPr>
              <a:t>‹#›</a:t>
            </a:fld>
            <a:endParaRPr lang="en-US" sz="650" dirty="0">
              <a:solidFill>
                <a:prstClr val="white"/>
              </a:solidFill>
            </a:endParaRPr>
          </a:p>
        </p:txBody>
      </p:sp>
    </p:spTree>
    <p:extLst>
      <p:ext uri="{BB962C8B-B14F-4D97-AF65-F5344CB8AC3E}">
        <p14:creationId xmlns:p14="http://schemas.microsoft.com/office/powerpoint/2010/main" val="1470875596"/>
      </p:ext>
    </p:extLst>
  </p:cSld>
  <p:clrMapOvr>
    <a:masterClrMapping/>
  </p:clrMapOvr>
  <p:transition>
    <p:fade/>
  </p:transition>
  <p:extLst mod="1">
    <p:ext uri="{DCECCB84-F9BA-43D5-87BE-67443E8EF086}">
      <p15:sldGuideLst xmlns:p15="http://schemas.microsoft.com/office/powerpoint/2012/main">
        <p15:guide id="1" orient="horz" pos="2160" userDrawn="1">
          <p15:clr>
            <a:srgbClr val="FBAE40"/>
          </p15:clr>
        </p15:guide>
      </p15:sldGuideLst>
    </p:ext>
  </p:extLst>
</p:sldLayout>
</file>

<file path=ppt/slideLayouts/slideLayout90.xml><?xml version="1.0" encoding="utf-8"?>
<p:sldLayout xmlns:a="http://schemas.openxmlformats.org/drawingml/2006/main" xmlns:r="http://schemas.openxmlformats.org/officeDocument/2006/relationships" xmlns:p="http://schemas.openxmlformats.org/presentationml/2006/main" showMasterSp="0" preserve="1" userDrawn="1">
  <p:cSld name="Key statement dark blue">
    <p:bg>
      <p:bgPr>
        <a:solidFill>
          <a:schemeClr val="accent4"/>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76239" y="1627200"/>
            <a:ext cx="6958012" cy="4759584"/>
          </a:xfrm>
          <a:prstGeom prst="rect">
            <a:avLst/>
          </a:prstGeom>
        </p:spPr>
        <p:txBody>
          <a:bodyPr>
            <a:noAutofit/>
          </a:bodyPr>
          <a:lstStyle>
            <a:lvl1pPr>
              <a:spcBef>
                <a:spcPts val="3600"/>
              </a:spcBef>
              <a:defRPr sz="2800">
                <a:solidFill>
                  <a:schemeClr val="bg1"/>
                </a:solidFill>
              </a:defRPr>
            </a:lvl1pPr>
            <a:lvl2pPr marL="457200" indent="-457200">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noProof="0"/>
              <a:t>Click to edit Master text styles</a:t>
            </a:r>
          </a:p>
        </p:txBody>
      </p:sp>
      <p:sp>
        <p:nvSpPr>
          <p:cNvPr id="10" name="CaseCode"/>
          <p:cNvSpPr txBox="1"/>
          <p:nvPr userDrawn="1"/>
        </p:nvSpPr>
        <p:spPr>
          <a:xfrm>
            <a:off x="4751388" y="6477002"/>
            <a:ext cx="3672420" cy="200055"/>
          </a:xfrm>
          <a:prstGeom prst="rect">
            <a:avLst/>
          </a:prstGeom>
          <a:noFill/>
        </p:spPr>
        <p:txBody>
          <a:bodyPr wrap="square" lIns="0" tIns="0" rIns="0" bIns="0" rtlCol="0">
            <a:spAutoFit/>
          </a:bodyPr>
          <a:lstStyle/>
          <a:p>
            <a:pPr algn="r">
              <a:buSzPct val="100000"/>
              <a:buFont typeface="Arial"/>
              <a:buNone/>
            </a:pPr>
            <a:r>
              <a:rPr lang="en-US" sz="650" dirty="0">
                <a:solidFill>
                  <a:prstClr val="white"/>
                </a:solidFill>
              </a:rPr>
              <a:t>Presentation title</a:t>
            </a:r>
            <a:br>
              <a:rPr lang="en-US" sz="650" dirty="0">
                <a:solidFill>
                  <a:prstClr val="white"/>
                </a:solidFill>
              </a:rPr>
            </a:br>
            <a:r>
              <a:rPr lang="en-US" sz="650" dirty="0">
                <a:solidFill>
                  <a:prstClr val="white"/>
                </a:solidFill>
              </a:rPr>
              <a:t>[To edit, click View &gt; Slide Master &gt; Slide master1]</a:t>
            </a:r>
          </a:p>
        </p:txBody>
      </p:sp>
      <p:sp>
        <p:nvSpPr>
          <p:cNvPr id="11" name="Copyright"/>
          <p:cNvSpPr txBox="1"/>
          <p:nvPr userDrawn="1"/>
        </p:nvSpPr>
        <p:spPr>
          <a:xfrm>
            <a:off x="376236" y="6477001"/>
            <a:ext cx="4016376" cy="100027"/>
          </a:xfrm>
          <a:prstGeom prst="rect">
            <a:avLst/>
          </a:prstGeom>
          <a:noFill/>
        </p:spPr>
        <p:txBody>
          <a:bodyPr wrap="square" lIns="0" tIns="0" rIns="0" bIns="0" rtlCol="0">
            <a:spAutoFit/>
          </a:bodyPr>
          <a:lstStyle/>
          <a:p>
            <a:pPr>
              <a:spcBef>
                <a:spcPts val="600"/>
              </a:spcBef>
              <a:buSzPct val="100000"/>
              <a:buFont typeface="Arial"/>
              <a:buNone/>
            </a:pPr>
            <a:r>
              <a:rPr lang="en-US" sz="650" dirty="0">
                <a:solidFill>
                  <a:prstClr val="white"/>
                </a:solidFill>
              </a:rPr>
              <a:t>Copyright © 2016 Deloitte Development LLC. All rights reserved.</a:t>
            </a:r>
          </a:p>
        </p:txBody>
      </p:sp>
      <p:sp>
        <p:nvSpPr>
          <p:cNvPr id="12" name="TextBox 11"/>
          <p:cNvSpPr txBox="1"/>
          <p:nvPr userDrawn="1"/>
        </p:nvSpPr>
        <p:spPr>
          <a:xfrm>
            <a:off x="8536783" y="6477002"/>
            <a:ext cx="230981" cy="100027"/>
          </a:xfrm>
          <a:prstGeom prst="rect">
            <a:avLst/>
          </a:prstGeom>
          <a:noFill/>
        </p:spPr>
        <p:txBody>
          <a:bodyPr wrap="square" lIns="0" tIns="0" rIns="0" bIns="0" rtlCol="0">
            <a:spAutoFit/>
          </a:bodyPr>
          <a:lstStyle/>
          <a:p>
            <a:pPr algn="r">
              <a:spcBef>
                <a:spcPts val="600"/>
              </a:spcBef>
              <a:buSzPct val="100000"/>
              <a:buFont typeface="Arial"/>
              <a:buNone/>
            </a:pPr>
            <a:fld id="{C58DF478-B544-4ED8-9ED4-6A2648E2D233}" type="slidenum">
              <a:rPr lang="en-US" sz="650">
                <a:solidFill>
                  <a:prstClr val="white"/>
                </a:solidFill>
              </a:rPr>
              <a:pPr algn="r">
                <a:spcBef>
                  <a:spcPts val="600"/>
                </a:spcBef>
                <a:buSzPct val="100000"/>
                <a:buFont typeface="Arial"/>
                <a:buNone/>
              </a:pPr>
              <a:t>‹#›</a:t>
            </a:fld>
            <a:endParaRPr lang="en-US" sz="650" dirty="0">
              <a:solidFill>
                <a:prstClr val="white"/>
              </a:solidFill>
            </a:endParaRPr>
          </a:p>
        </p:txBody>
      </p:sp>
    </p:spTree>
    <p:extLst>
      <p:ext uri="{BB962C8B-B14F-4D97-AF65-F5344CB8AC3E}">
        <p14:creationId xmlns:p14="http://schemas.microsoft.com/office/powerpoint/2010/main" val="3616717021"/>
      </p:ext>
    </p:extLst>
  </p:cSld>
  <p:clrMapOvr>
    <a:masterClrMapping/>
  </p:clrMapOvr>
  <p:transition>
    <p:fade/>
  </p:transition>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preserve="1" userDrawn="1">
  <p:cSld name="Key statement teal">
    <p:bg>
      <p:bgPr>
        <a:solidFill>
          <a:schemeClr val="accent5"/>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76239" y="1628776"/>
            <a:ext cx="6958012" cy="4752975"/>
          </a:xfrm>
          <a:prstGeom prst="rect">
            <a:avLst/>
          </a:prstGeom>
        </p:spPr>
        <p:txBody>
          <a:bodyPr>
            <a:noAutofit/>
          </a:bodyPr>
          <a:lstStyle>
            <a:lvl1pPr>
              <a:spcBef>
                <a:spcPts val="3600"/>
              </a:spcBef>
              <a:defRPr sz="2800">
                <a:solidFill>
                  <a:schemeClr val="bg1"/>
                </a:solidFill>
              </a:defRPr>
            </a:lvl1pPr>
            <a:lvl2pPr marL="457200" indent="-457200">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noProof="0"/>
              <a:t>Click to edit Master text styles</a:t>
            </a:r>
          </a:p>
        </p:txBody>
      </p:sp>
      <p:sp>
        <p:nvSpPr>
          <p:cNvPr id="10" name="CaseCode"/>
          <p:cNvSpPr txBox="1"/>
          <p:nvPr userDrawn="1"/>
        </p:nvSpPr>
        <p:spPr>
          <a:xfrm>
            <a:off x="4751388" y="6477002"/>
            <a:ext cx="3672420" cy="200055"/>
          </a:xfrm>
          <a:prstGeom prst="rect">
            <a:avLst/>
          </a:prstGeom>
          <a:noFill/>
        </p:spPr>
        <p:txBody>
          <a:bodyPr wrap="square" lIns="0" tIns="0" rIns="0" bIns="0" rtlCol="0">
            <a:spAutoFit/>
          </a:bodyPr>
          <a:lstStyle/>
          <a:p>
            <a:pPr algn="r">
              <a:buSzPct val="100000"/>
              <a:buFont typeface="Arial"/>
              <a:buNone/>
            </a:pPr>
            <a:r>
              <a:rPr lang="en-US" sz="650" dirty="0">
                <a:solidFill>
                  <a:prstClr val="white"/>
                </a:solidFill>
              </a:rPr>
              <a:t>Presentation title</a:t>
            </a:r>
            <a:br>
              <a:rPr lang="en-US" sz="650" dirty="0">
                <a:solidFill>
                  <a:prstClr val="white"/>
                </a:solidFill>
              </a:rPr>
            </a:br>
            <a:r>
              <a:rPr lang="en-US" sz="650" dirty="0">
                <a:solidFill>
                  <a:prstClr val="white"/>
                </a:solidFill>
              </a:rPr>
              <a:t>[To edit, click View &gt; Slide Master &gt; Slide master1]</a:t>
            </a:r>
          </a:p>
        </p:txBody>
      </p:sp>
      <p:sp>
        <p:nvSpPr>
          <p:cNvPr id="11" name="Copyright"/>
          <p:cNvSpPr txBox="1"/>
          <p:nvPr userDrawn="1"/>
        </p:nvSpPr>
        <p:spPr>
          <a:xfrm>
            <a:off x="376236" y="6477001"/>
            <a:ext cx="4016376" cy="100027"/>
          </a:xfrm>
          <a:prstGeom prst="rect">
            <a:avLst/>
          </a:prstGeom>
          <a:noFill/>
        </p:spPr>
        <p:txBody>
          <a:bodyPr wrap="square" lIns="0" tIns="0" rIns="0" bIns="0" rtlCol="0">
            <a:spAutoFit/>
          </a:bodyPr>
          <a:lstStyle/>
          <a:p>
            <a:pPr>
              <a:spcBef>
                <a:spcPts val="600"/>
              </a:spcBef>
              <a:buSzPct val="100000"/>
              <a:buFont typeface="Arial"/>
              <a:buNone/>
            </a:pPr>
            <a:r>
              <a:rPr lang="en-US" sz="650" dirty="0">
                <a:solidFill>
                  <a:prstClr val="white"/>
                </a:solidFill>
              </a:rPr>
              <a:t>Copyright © 2016 Deloitte Development LLC. All rights reserved.</a:t>
            </a:r>
          </a:p>
        </p:txBody>
      </p:sp>
      <p:sp>
        <p:nvSpPr>
          <p:cNvPr id="12" name="TextBox 11"/>
          <p:cNvSpPr txBox="1"/>
          <p:nvPr userDrawn="1"/>
        </p:nvSpPr>
        <p:spPr>
          <a:xfrm>
            <a:off x="8536783" y="6477002"/>
            <a:ext cx="230981" cy="100027"/>
          </a:xfrm>
          <a:prstGeom prst="rect">
            <a:avLst/>
          </a:prstGeom>
          <a:noFill/>
        </p:spPr>
        <p:txBody>
          <a:bodyPr wrap="square" lIns="0" tIns="0" rIns="0" bIns="0" rtlCol="0">
            <a:spAutoFit/>
          </a:bodyPr>
          <a:lstStyle/>
          <a:p>
            <a:pPr algn="r">
              <a:spcBef>
                <a:spcPts val="600"/>
              </a:spcBef>
              <a:buSzPct val="100000"/>
              <a:buFont typeface="Arial"/>
              <a:buNone/>
            </a:pPr>
            <a:fld id="{C58DF478-B544-4ED8-9ED4-6A2648E2D233}" type="slidenum">
              <a:rPr lang="en-US" sz="650">
                <a:solidFill>
                  <a:prstClr val="white"/>
                </a:solidFill>
              </a:rPr>
              <a:pPr algn="r">
                <a:spcBef>
                  <a:spcPts val="600"/>
                </a:spcBef>
                <a:buSzPct val="100000"/>
                <a:buFont typeface="Arial"/>
                <a:buNone/>
              </a:pPr>
              <a:t>‹#›</a:t>
            </a:fld>
            <a:endParaRPr lang="en-US" sz="650" dirty="0">
              <a:solidFill>
                <a:prstClr val="white"/>
              </a:solidFill>
            </a:endParaRPr>
          </a:p>
        </p:txBody>
      </p:sp>
    </p:spTree>
    <p:extLst>
      <p:ext uri="{BB962C8B-B14F-4D97-AF65-F5344CB8AC3E}">
        <p14:creationId xmlns:p14="http://schemas.microsoft.com/office/powerpoint/2010/main" val="2035609344"/>
      </p:ext>
    </p:extLst>
  </p:cSld>
  <p:clrMapOvr>
    <a:masterClrMapping/>
  </p:clrMapOvr>
  <p:transition>
    <p:fade/>
  </p:transition>
</p:sldLayout>
</file>

<file path=ppt/slideLayouts/slideLayout92.xml><?xml version="1.0" encoding="utf-8"?>
<p:sldLayout xmlns:a="http://schemas.openxmlformats.org/drawingml/2006/main" xmlns:r="http://schemas.openxmlformats.org/officeDocument/2006/relationships" xmlns:p="http://schemas.openxmlformats.org/presentationml/2006/main" showMasterSp="0" preserve="1" userDrawn="1">
  <p:cSld name="Key statement black">
    <p:bg>
      <p:bgPr>
        <a:solidFill>
          <a:schemeClr val="tx1"/>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76239" y="1628776"/>
            <a:ext cx="6958012" cy="4752975"/>
          </a:xfrm>
          <a:prstGeom prst="rect">
            <a:avLst/>
          </a:prstGeom>
        </p:spPr>
        <p:txBody>
          <a:bodyPr>
            <a:noAutofit/>
          </a:bodyPr>
          <a:lstStyle>
            <a:lvl1pPr>
              <a:spcBef>
                <a:spcPts val="3600"/>
              </a:spcBef>
              <a:defRPr sz="2800">
                <a:solidFill>
                  <a:schemeClr val="bg1"/>
                </a:solidFill>
              </a:defRPr>
            </a:lvl1pPr>
            <a:lvl2pPr marL="457200" indent="-457200">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noProof="0"/>
              <a:t>Click to edit Master text styles</a:t>
            </a:r>
          </a:p>
        </p:txBody>
      </p:sp>
      <p:sp>
        <p:nvSpPr>
          <p:cNvPr id="10" name="CaseCode"/>
          <p:cNvSpPr txBox="1"/>
          <p:nvPr userDrawn="1"/>
        </p:nvSpPr>
        <p:spPr>
          <a:xfrm>
            <a:off x="4751388" y="6477002"/>
            <a:ext cx="3672420" cy="200055"/>
          </a:xfrm>
          <a:prstGeom prst="rect">
            <a:avLst/>
          </a:prstGeom>
          <a:noFill/>
        </p:spPr>
        <p:txBody>
          <a:bodyPr wrap="square" lIns="0" tIns="0" rIns="0" bIns="0" rtlCol="0">
            <a:spAutoFit/>
          </a:bodyPr>
          <a:lstStyle/>
          <a:p>
            <a:pPr algn="r">
              <a:buSzPct val="100000"/>
              <a:buFont typeface="Arial"/>
              <a:buNone/>
            </a:pPr>
            <a:r>
              <a:rPr lang="en-US" sz="650" dirty="0">
                <a:solidFill>
                  <a:prstClr val="white"/>
                </a:solidFill>
              </a:rPr>
              <a:t>Presentation title</a:t>
            </a:r>
            <a:br>
              <a:rPr lang="en-US" sz="650" dirty="0">
                <a:solidFill>
                  <a:prstClr val="white"/>
                </a:solidFill>
              </a:rPr>
            </a:br>
            <a:r>
              <a:rPr lang="en-US" sz="650" dirty="0">
                <a:solidFill>
                  <a:prstClr val="white"/>
                </a:solidFill>
              </a:rPr>
              <a:t>[To edit, click View &gt; Slide Master &gt; Slide master1]</a:t>
            </a:r>
          </a:p>
        </p:txBody>
      </p:sp>
      <p:sp>
        <p:nvSpPr>
          <p:cNvPr id="11" name="Copyright"/>
          <p:cNvSpPr txBox="1"/>
          <p:nvPr userDrawn="1"/>
        </p:nvSpPr>
        <p:spPr>
          <a:xfrm>
            <a:off x="376236" y="6477001"/>
            <a:ext cx="4016376" cy="100027"/>
          </a:xfrm>
          <a:prstGeom prst="rect">
            <a:avLst/>
          </a:prstGeom>
          <a:noFill/>
        </p:spPr>
        <p:txBody>
          <a:bodyPr wrap="square" lIns="0" tIns="0" rIns="0" bIns="0" rtlCol="0">
            <a:spAutoFit/>
          </a:bodyPr>
          <a:lstStyle/>
          <a:p>
            <a:pPr>
              <a:spcBef>
                <a:spcPts val="600"/>
              </a:spcBef>
              <a:buSzPct val="100000"/>
              <a:buFont typeface="Arial"/>
              <a:buNone/>
            </a:pPr>
            <a:r>
              <a:rPr lang="en-US" sz="650" dirty="0">
                <a:solidFill>
                  <a:prstClr val="white"/>
                </a:solidFill>
              </a:rPr>
              <a:t>Copyright © 2016 Deloitte Development LLC. All rights reserved.</a:t>
            </a:r>
          </a:p>
        </p:txBody>
      </p:sp>
      <p:sp>
        <p:nvSpPr>
          <p:cNvPr id="12" name="TextBox 11"/>
          <p:cNvSpPr txBox="1"/>
          <p:nvPr userDrawn="1"/>
        </p:nvSpPr>
        <p:spPr>
          <a:xfrm>
            <a:off x="8536783" y="6477002"/>
            <a:ext cx="230981" cy="100027"/>
          </a:xfrm>
          <a:prstGeom prst="rect">
            <a:avLst/>
          </a:prstGeom>
          <a:noFill/>
        </p:spPr>
        <p:txBody>
          <a:bodyPr wrap="square" lIns="0" tIns="0" rIns="0" bIns="0" rtlCol="0">
            <a:spAutoFit/>
          </a:bodyPr>
          <a:lstStyle/>
          <a:p>
            <a:pPr algn="r">
              <a:spcBef>
                <a:spcPts val="600"/>
              </a:spcBef>
              <a:buSzPct val="100000"/>
              <a:buFont typeface="Arial"/>
              <a:buNone/>
            </a:pPr>
            <a:fld id="{C58DF478-B544-4ED8-9ED4-6A2648E2D233}" type="slidenum">
              <a:rPr lang="en-US" sz="650">
                <a:solidFill>
                  <a:prstClr val="white"/>
                </a:solidFill>
              </a:rPr>
              <a:pPr algn="r">
                <a:spcBef>
                  <a:spcPts val="600"/>
                </a:spcBef>
                <a:buSzPct val="100000"/>
                <a:buFont typeface="Arial"/>
                <a:buNone/>
              </a:pPr>
              <a:t>‹#›</a:t>
            </a:fld>
            <a:endParaRPr lang="en-US" sz="650" dirty="0">
              <a:solidFill>
                <a:prstClr val="white"/>
              </a:solidFill>
            </a:endParaRPr>
          </a:p>
        </p:txBody>
      </p:sp>
    </p:spTree>
    <p:extLst>
      <p:ext uri="{BB962C8B-B14F-4D97-AF65-F5344CB8AC3E}">
        <p14:creationId xmlns:p14="http://schemas.microsoft.com/office/powerpoint/2010/main" val="627613043"/>
      </p:ext>
    </p:extLst>
  </p:cSld>
  <p:clrMapOvr>
    <a:masterClrMapping/>
  </p:clrMapOvr>
  <p:transition>
    <p:fade/>
  </p:transition>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Key statement white">
    <p:bg>
      <p:bgRef idx="1001">
        <a:schemeClr val="bg1"/>
      </p:bgRef>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76239" y="1628776"/>
            <a:ext cx="6958012" cy="4752975"/>
          </a:xfrm>
          <a:prstGeom prst="rect">
            <a:avLst/>
          </a:prstGeom>
        </p:spPr>
        <p:txBody>
          <a:bodyPr>
            <a:noAutofit/>
          </a:bodyPr>
          <a:lstStyle>
            <a:lvl1pPr>
              <a:spcBef>
                <a:spcPts val="3600"/>
              </a:spcBef>
              <a:defRPr sz="2800">
                <a:solidFill>
                  <a:schemeClr val="tx1"/>
                </a:solidFill>
              </a:defRPr>
            </a:lvl1pPr>
            <a:lvl2pPr marL="457200" indent="-457200">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noProof="0"/>
              <a:t>Click to edit Master text styles</a:t>
            </a:r>
          </a:p>
        </p:txBody>
      </p:sp>
    </p:spTree>
    <p:extLst>
      <p:ext uri="{BB962C8B-B14F-4D97-AF65-F5344CB8AC3E}">
        <p14:creationId xmlns:p14="http://schemas.microsoft.com/office/powerpoint/2010/main" val="3071658698"/>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Contents">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376239" y="1665289"/>
            <a:ext cx="6958012" cy="4716463"/>
          </a:xfrm>
          <a:prstGeom prst="rect">
            <a:avLst/>
          </a:prstGeom>
        </p:spPr>
        <p:txBody>
          <a:bodyPr/>
          <a:lstStyle>
            <a:lvl1pPr marL="0" indent="0" algn="l">
              <a:buFontTx/>
              <a:buNone/>
              <a:tabLst>
                <a:tab pos="6729413" algn="r"/>
              </a:tabLst>
              <a:defRPr/>
            </a:lvl1pPr>
            <a:lvl2pPr marL="127000" indent="-127000">
              <a:tabLst>
                <a:tab pos="6729413" algn="r"/>
              </a:tabLst>
              <a:defRPr/>
            </a:lvl2pPr>
            <a:lvl3pPr marL="279400" indent="-127000">
              <a:tabLst>
                <a:tab pos="6729413" algn="r"/>
              </a:tabLst>
              <a:defRPr/>
            </a:lvl3pPr>
            <a:lvl4pPr marL="431800" indent="-127000">
              <a:tabLst>
                <a:tab pos="6729413" algn="r"/>
              </a:tabLst>
              <a:defRPr/>
            </a:lvl4pPr>
            <a:lvl5pPr marL="584200" indent="-127000">
              <a:tabLst>
                <a:tab pos="5029200" algn="r"/>
              </a:tabLst>
              <a:defRPr baseline="0"/>
            </a:lvl5pPr>
            <a:lvl6pPr>
              <a:tabLst>
                <a:tab pos="6729413" algn="r"/>
              </a:tabLst>
              <a:defRPr/>
            </a:lvl6pPr>
            <a:lvl7pPr>
              <a:tabLst>
                <a:tab pos="6729413" algn="r"/>
              </a:tabLst>
              <a:defRPr/>
            </a:lvl7pPr>
            <a:lvl8pPr>
              <a:tabLst>
                <a:tab pos="6729413" algn="r"/>
              </a:tabLst>
              <a:defRPr/>
            </a:lvl8pPr>
            <a:lvl9pPr>
              <a:tabLst>
                <a:tab pos="6729413" algn="r"/>
              </a:tabLst>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Placeholder 1"/>
          <p:cNvSpPr>
            <a:spLocks noGrp="1"/>
          </p:cNvSpPr>
          <p:nvPr>
            <p:ph type="title" hasCustomPrompt="1"/>
          </p:nvPr>
        </p:nvSpPr>
        <p:spPr>
          <a:xfrm>
            <a:off x="376239" y="317501"/>
            <a:ext cx="8385174" cy="698501"/>
          </a:xfrm>
          <a:prstGeom prst="rect">
            <a:avLst/>
          </a:prstGeom>
        </p:spPr>
        <p:txBody>
          <a:bodyPr vert="horz" lIns="0" tIns="0" rIns="0" bIns="0" rtlCol="0" anchor="t" anchorCtr="0">
            <a:noAutofit/>
          </a:bodyPr>
          <a:lstStyle>
            <a:lvl1pPr>
              <a:defRPr/>
            </a:lvl1pPr>
          </a:lstStyle>
          <a:p>
            <a:r>
              <a:rPr lang="en-US" dirty="0"/>
              <a:t>Click to add title</a:t>
            </a:r>
          </a:p>
        </p:txBody>
      </p:sp>
    </p:spTree>
    <p:extLst>
      <p:ext uri="{BB962C8B-B14F-4D97-AF65-F5344CB8AC3E}">
        <p14:creationId xmlns:p14="http://schemas.microsoft.com/office/powerpoint/2010/main" val="2994535835"/>
      </p:ext>
    </p:extLst>
  </p:cSld>
  <p:clrMapOvr>
    <a:masterClrMapping/>
  </p:clrMapOvr>
  <p:transition>
    <p:fade/>
  </p:transition>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Contents with image">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376238" y="317501"/>
            <a:ext cx="8391525" cy="698500"/>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5" name="Picture Placeholder 9"/>
          <p:cNvSpPr>
            <a:spLocks noGrp="1"/>
          </p:cNvSpPr>
          <p:nvPr>
            <p:ph type="pic" sz="quarter" idx="15"/>
          </p:nvPr>
        </p:nvSpPr>
        <p:spPr>
          <a:xfrm>
            <a:off x="4087763" y="1701801"/>
            <a:ext cx="4680000" cy="4679950"/>
          </a:xfrm>
        </p:spPr>
        <p:txBody>
          <a:bodyPr/>
          <a:lstStyle/>
          <a:p>
            <a:r>
              <a:rPr lang="en-US" noProof="0"/>
              <a:t>Click icon to add picture</a:t>
            </a:r>
            <a:endParaRPr lang="en-US" noProof="0" dirty="0"/>
          </a:p>
        </p:txBody>
      </p:sp>
      <p:sp>
        <p:nvSpPr>
          <p:cNvPr id="6" name="Content Placeholder 3"/>
          <p:cNvSpPr>
            <a:spLocks noGrp="1"/>
          </p:cNvSpPr>
          <p:nvPr>
            <p:ph sz="quarter" idx="10"/>
          </p:nvPr>
        </p:nvSpPr>
        <p:spPr>
          <a:xfrm>
            <a:off x="376239" y="1665289"/>
            <a:ext cx="3342322" cy="4716463"/>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3601221524"/>
      </p:ext>
    </p:extLst>
  </p:cSld>
  <p:clrMapOvr>
    <a:masterClrMapping/>
  </p:clrMapOvr>
  <p:transition>
    <p:fade/>
  </p:transition>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Title &amp; 1 column text">
    <p:spTree>
      <p:nvGrpSpPr>
        <p:cNvPr id="1" name=""/>
        <p:cNvGrpSpPr/>
        <p:nvPr/>
      </p:nvGrpSpPr>
      <p:grpSpPr>
        <a:xfrm>
          <a:off x="0" y="0"/>
          <a:ext cx="0" cy="0"/>
          <a:chOff x="0" y="0"/>
          <a:chExt cx="0" cy="0"/>
        </a:xfrm>
      </p:grpSpPr>
      <p:sp>
        <p:nvSpPr>
          <p:cNvPr id="2" name="Title 1"/>
          <p:cNvSpPr>
            <a:spLocks noGrp="1"/>
          </p:cNvSpPr>
          <p:nvPr>
            <p:ph type="title"/>
          </p:nvPr>
        </p:nvSpPr>
        <p:spPr>
          <a:xfrm>
            <a:off x="376238" y="317501"/>
            <a:ext cx="8391525" cy="698500"/>
          </a:xfrm>
        </p:spPr>
        <p:txBody>
          <a:bodyPr/>
          <a:lstStyle/>
          <a:p>
            <a:r>
              <a:rPr lang="en-US" noProof="0"/>
              <a:t>Click to edit Master title style</a:t>
            </a:r>
            <a:endParaRPr lang="en-US" noProof="0" dirty="0"/>
          </a:p>
        </p:txBody>
      </p:sp>
      <p:sp>
        <p:nvSpPr>
          <p:cNvPr id="14" name="Text Placeholder 18"/>
          <p:cNvSpPr>
            <a:spLocks noGrp="1"/>
          </p:cNvSpPr>
          <p:nvPr>
            <p:ph idx="1"/>
          </p:nvPr>
        </p:nvSpPr>
        <p:spPr>
          <a:xfrm>
            <a:off x="376238" y="1665289"/>
            <a:ext cx="8374062" cy="4716463"/>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484068588"/>
      </p:ext>
    </p:extLst>
  </p:cSld>
  <p:clrMapOvr>
    <a:masterClrMapping/>
  </p:clrMapOvr>
  <p:transition>
    <p:fade/>
  </p:transition>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Title, subtitle &amp; 1 column text">
    <p:spTree>
      <p:nvGrpSpPr>
        <p:cNvPr id="1" name=""/>
        <p:cNvGrpSpPr/>
        <p:nvPr/>
      </p:nvGrpSpPr>
      <p:grpSpPr>
        <a:xfrm>
          <a:off x="0" y="0"/>
          <a:ext cx="0" cy="0"/>
          <a:chOff x="0" y="0"/>
          <a:chExt cx="0" cy="0"/>
        </a:xfrm>
      </p:grpSpPr>
      <p:sp>
        <p:nvSpPr>
          <p:cNvPr id="9" name="Text Placeholder 8"/>
          <p:cNvSpPr>
            <a:spLocks noGrp="1"/>
          </p:cNvSpPr>
          <p:nvPr>
            <p:ph type="body" sz="quarter" idx="13" hasCustomPrompt="1"/>
          </p:nvPr>
        </p:nvSpPr>
        <p:spPr>
          <a:xfrm>
            <a:off x="376239" y="651600"/>
            <a:ext cx="8371762"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
        <p:nvSpPr>
          <p:cNvPr id="14" name="Title Placeholder 1"/>
          <p:cNvSpPr>
            <a:spLocks noGrp="1"/>
          </p:cNvSpPr>
          <p:nvPr>
            <p:ph type="title"/>
          </p:nvPr>
        </p:nvSpPr>
        <p:spPr>
          <a:xfrm>
            <a:off x="376239" y="317501"/>
            <a:ext cx="8371762" cy="334101"/>
          </a:xfrm>
          <a:prstGeom prst="rect">
            <a:avLst/>
          </a:prstGeom>
        </p:spPr>
        <p:txBody>
          <a:bodyPr vert="horz" lIns="0" tIns="0" rIns="0" bIns="0" rtlCol="0" anchor="t" anchorCtr="0">
            <a:noAutofit/>
          </a:bodyPr>
          <a:lstStyle>
            <a:lvl1pPr>
              <a:defRPr/>
            </a:lvl1pPr>
          </a:lstStyle>
          <a:p>
            <a:r>
              <a:rPr lang="en-US" noProof="0"/>
              <a:t>Click to edit Master title style</a:t>
            </a:r>
            <a:endParaRPr lang="en-US" noProof="0" dirty="0"/>
          </a:p>
        </p:txBody>
      </p:sp>
      <p:sp>
        <p:nvSpPr>
          <p:cNvPr id="8" name="Text Placeholder 18"/>
          <p:cNvSpPr>
            <a:spLocks noGrp="1"/>
          </p:cNvSpPr>
          <p:nvPr>
            <p:ph idx="1"/>
          </p:nvPr>
        </p:nvSpPr>
        <p:spPr>
          <a:xfrm>
            <a:off x="376238" y="1665290"/>
            <a:ext cx="8374062" cy="4713911"/>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3837062502"/>
      </p:ext>
    </p:extLst>
  </p:cSld>
  <p:clrMapOvr>
    <a:masterClrMapping/>
  </p:clrMapOvr>
  <p:transition>
    <p:fade/>
  </p:transition>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Title, subtitle &amp; 1 column - large">
    <p:spTree>
      <p:nvGrpSpPr>
        <p:cNvPr id="1" name=""/>
        <p:cNvGrpSpPr/>
        <p:nvPr/>
      </p:nvGrpSpPr>
      <p:grpSpPr>
        <a:xfrm>
          <a:off x="0" y="0"/>
          <a:ext cx="0" cy="0"/>
          <a:chOff x="0" y="0"/>
          <a:chExt cx="0" cy="0"/>
        </a:xfrm>
      </p:grpSpPr>
      <p:sp>
        <p:nvSpPr>
          <p:cNvPr id="9" name="Text Placeholder 8"/>
          <p:cNvSpPr>
            <a:spLocks noGrp="1"/>
          </p:cNvSpPr>
          <p:nvPr>
            <p:ph type="body" sz="quarter" idx="13" hasCustomPrompt="1"/>
          </p:nvPr>
        </p:nvSpPr>
        <p:spPr>
          <a:xfrm>
            <a:off x="376239" y="651600"/>
            <a:ext cx="8371762"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
        <p:nvSpPr>
          <p:cNvPr id="14" name="Title Placeholder 1"/>
          <p:cNvSpPr>
            <a:spLocks noGrp="1"/>
          </p:cNvSpPr>
          <p:nvPr>
            <p:ph type="title"/>
          </p:nvPr>
        </p:nvSpPr>
        <p:spPr>
          <a:xfrm>
            <a:off x="376239" y="317501"/>
            <a:ext cx="8371762" cy="334101"/>
          </a:xfrm>
          <a:prstGeom prst="rect">
            <a:avLst/>
          </a:prstGeom>
        </p:spPr>
        <p:txBody>
          <a:bodyPr vert="horz" lIns="0" tIns="0" rIns="0" bIns="0" rtlCol="0" anchor="t" anchorCtr="0">
            <a:noAutofit/>
          </a:bodyPr>
          <a:lstStyle>
            <a:lvl1pPr>
              <a:defRPr/>
            </a:lvl1pPr>
          </a:lstStyle>
          <a:p>
            <a:r>
              <a:rPr lang="en-US" noProof="0"/>
              <a:t>Click to edit Master title style</a:t>
            </a:r>
            <a:endParaRPr lang="en-US" noProof="0" dirty="0"/>
          </a:p>
        </p:txBody>
      </p:sp>
      <p:sp>
        <p:nvSpPr>
          <p:cNvPr id="8" name="Text Placeholder 18"/>
          <p:cNvSpPr>
            <a:spLocks noGrp="1"/>
          </p:cNvSpPr>
          <p:nvPr>
            <p:ph idx="1"/>
          </p:nvPr>
        </p:nvSpPr>
        <p:spPr>
          <a:xfrm>
            <a:off x="376238" y="1700213"/>
            <a:ext cx="8374062" cy="4678986"/>
          </a:xfrm>
          <a:prstGeom prst="rect">
            <a:avLst/>
          </a:prstGeom>
        </p:spPr>
        <p:txBody>
          <a:bodyPr vert="horz" lIns="0" tIns="0" rIns="0" bIns="0" rtlCol="0">
            <a:no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1295910914"/>
      </p:ext>
    </p:extLst>
  </p:cSld>
  <p:clrMapOvr>
    <a:masterClrMapping/>
  </p:clrMapOvr>
  <p:transition>
    <p:fade/>
  </p:transition>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Title, subtitle &amp; chart">
    <p:spTree>
      <p:nvGrpSpPr>
        <p:cNvPr id="1" name=""/>
        <p:cNvGrpSpPr/>
        <p:nvPr/>
      </p:nvGrpSpPr>
      <p:grpSpPr>
        <a:xfrm>
          <a:off x="0" y="0"/>
          <a:ext cx="0" cy="0"/>
          <a:chOff x="0" y="0"/>
          <a:chExt cx="0" cy="0"/>
        </a:xfrm>
      </p:grpSpPr>
      <p:sp>
        <p:nvSpPr>
          <p:cNvPr id="15" name="Text Placeholder 8"/>
          <p:cNvSpPr>
            <a:spLocks noGrp="1"/>
          </p:cNvSpPr>
          <p:nvPr>
            <p:ph type="body" sz="quarter" idx="13" hasCustomPrompt="1"/>
          </p:nvPr>
        </p:nvSpPr>
        <p:spPr>
          <a:xfrm>
            <a:off x="376238" y="651600"/>
            <a:ext cx="8391525"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
        <p:nvSpPr>
          <p:cNvPr id="16" name="Title Placeholder 1"/>
          <p:cNvSpPr>
            <a:spLocks noGrp="1"/>
          </p:cNvSpPr>
          <p:nvPr>
            <p:ph type="title" hasCustomPrompt="1"/>
          </p:nvPr>
        </p:nvSpPr>
        <p:spPr>
          <a:xfrm>
            <a:off x="376238" y="317501"/>
            <a:ext cx="8391525" cy="3341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17" name="Chart Placeholder 3"/>
          <p:cNvSpPr>
            <a:spLocks noGrp="1"/>
          </p:cNvSpPr>
          <p:nvPr>
            <p:ph type="chart" sz="quarter" idx="15"/>
          </p:nvPr>
        </p:nvSpPr>
        <p:spPr>
          <a:xfrm>
            <a:off x="376240" y="2052001"/>
            <a:ext cx="8391524" cy="4069013"/>
          </a:xfrm>
          <a:prstGeom prst="rect">
            <a:avLst/>
          </a:prstGeom>
        </p:spPr>
        <p:txBody>
          <a:bodyPr/>
          <a:lstStyle/>
          <a:p>
            <a:r>
              <a:rPr lang="en-US" noProof="0"/>
              <a:t>Click icon to add chart</a:t>
            </a:r>
            <a:endParaRPr lang="en-US" noProof="0" dirty="0"/>
          </a:p>
        </p:txBody>
      </p:sp>
      <p:sp>
        <p:nvSpPr>
          <p:cNvPr id="18" name="Text Placeholder 8"/>
          <p:cNvSpPr>
            <a:spLocks noGrp="1"/>
          </p:cNvSpPr>
          <p:nvPr>
            <p:ph type="body" sz="quarter" idx="18"/>
          </p:nvPr>
        </p:nvSpPr>
        <p:spPr>
          <a:xfrm>
            <a:off x="376240" y="1665289"/>
            <a:ext cx="8391524" cy="392112"/>
          </a:xfrm>
        </p:spPr>
        <p:txBody>
          <a:bodyPr/>
          <a:lstStyle/>
          <a:p>
            <a:pPr lvl="0"/>
            <a:r>
              <a:rPr lang="en-US" noProof="0"/>
              <a:t>Click to edit Master text styles</a:t>
            </a:r>
          </a:p>
        </p:txBody>
      </p:sp>
    </p:spTree>
    <p:extLst>
      <p:ext uri="{BB962C8B-B14F-4D97-AF65-F5344CB8AC3E}">
        <p14:creationId xmlns:p14="http://schemas.microsoft.com/office/powerpoint/2010/main" val="2161641036"/>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76" Type="http://schemas.openxmlformats.org/officeDocument/2006/relationships/slideLayout" Target="../slideLayouts/slideLayout76.xml"/><Relationship Id="rId7" Type="http://schemas.openxmlformats.org/officeDocument/2006/relationships/slideLayout" Target="../slideLayouts/slideLayout7.xml"/><Relationship Id="rId71" Type="http://schemas.openxmlformats.org/officeDocument/2006/relationships/slideLayout" Target="../slideLayouts/slideLayout7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74" Type="http://schemas.openxmlformats.org/officeDocument/2006/relationships/slideLayout" Target="../slideLayouts/slideLayout74.xml"/><Relationship Id="rId79" Type="http://schemas.openxmlformats.org/officeDocument/2006/relationships/theme" Target="../theme/theme1.xml"/><Relationship Id="rId5" Type="http://schemas.openxmlformats.org/officeDocument/2006/relationships/slideLayout" Target="../slideLayouts/slideLayout5.xml"/><Relationship Id="rId61" Type="http://schemas.openxmlformats.org/officeDocument/2006/relationships/slideLayout" Target="../slideLayouts/slideLayout61.xml"/><Relationship Id="rId82" Type="http://schemas.openxmlformats.org/officeDocument/2006/relationships/oleObject" Target="../embeddings/oleObject1.bin"/><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73" Type="http://schemas.openxmlformats.org/officeDocument/2006/relationships/slideLayout" Target="../slideLayouts/slideLayout73.xml"/><Relationship Id="rId78" Type="http://schemas.openxmlformats.org/officeDocument/2006/relationships/slideLayout" Target="../slideLayouts/slideLayout78.xml"/><Relationship Id="rId81" Type="http://schemas.openxmlformats.org/officeDocument/2006/relationships/tags" Target="../tags/tag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77" Type="http://schemas.openxmlformats.org/officeDocument/2006/relationships/slideLayout" Target="../slideLayouts/slideLayout77.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slideLayout" Target="../slideLayouts/slideLayout72.xml"/><Relationship Id="rId80" Type="http://schemas.openxmlformats.org/officeDocument/2006/relationships/vmlDrawing" Target="../drawings/vmlDrawing1.v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slideLayout" Target="../slideLayouts/slideLayout70.xml"/><Relationship Id="rId75" Type="http://schemas.openxmlformats.org/officeDocument/2006/relationships/slideLayout" Target="../slideLayouts/slideLayout75.xml"/><Relationship Id="rId83"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86.xml"/><Relationship Id="rId13" Type="http://schemas.openxmlformats.org/officeDocument/2006/relationships/slideLayout" Target="../slideLayouts/slideLayout91.xml"/><Relationship Id="rId18" Type="http://schemas.openxmlformats.org/officeDocument/2006/relationships/slideLayout" Target="../slideLayouts/slideLayout96.xml"/><Relationship Id="rId26" Type="http://schemas.openxmlformats.org/officeDocument/2006/relationships/slideLayout" Target="../slideLayouts/slideLayout104.xml"/><Relationship Id="rId39" Type="http://schemas.openxmlformats.org/officeDocument/2006/relationships/slideLayout" Target="../slideLayouts/slideLayout117.xml"/><Relationship Id="rId3" Type="http://schemas.openxmlformats.org/officeDocument/2006/relationships/slideLayout" Target="../slideLayouts/slideLayout81.xml"/><Relationship Id="rId21" Type="http://schemas.openxmlformats.org/officeDocument/2006/relationships/slideLayout" Target="../slideLayouts/slideLayout99.xml"/><Relationship Id="rId34" Type="http://schemas.openxmlformats.org/officeDocument/2006/relationships/slideLayout" Target="../slideLayouts/slideLayout112.xml"/><Relationship Id="rId42" Type="http://schemas.openxmlformats.org/officeDocument/2006/relationships/theme" Target="../theme/theme2.xml"/><Relationship Id="rId7" Type="http://schemas.openxmlformats.org/officeDocument/2006/relationships/slideLayout" Target="../slideLayouts/slideLayout85.xml"/><Relationship Id="rId12" Type="http://schemas.openxmlformats.org/officeDocument/2006/relationships/slideLayout" Target="../slideLayouts/slideLayout90.xml"/><Relationship Id="rId17" Type="http://schemas.openxmlformats.org/officeDocument/2006/relationships/slideLayout" Target="../slideLayouts/slideLayout95.xml"/><Relationship Id="rId25" Type="http://schemas.openxmlformats.org/officeDocument/2006/relationships/slideLayout" Target="../slideLayouts/slideLayout103.xml"/><Relationship Id="rId33" Type="http://schemas.openxmlformats.org/officeDocument/2006/relationships/slideLayout" Target="../slideLayouts/slideLayout111.xml"/><Relationship Id="rId38" Type="http://schemas.openxmlformats.org/officeDocument/2006/relationships/slideLayout" Target="../slideLayouts/slideLayout116.xml"/><Relationship Id="rId46" Type="http://schemas.openxmlformats.org/officeDocument/2006/relationships/image" Target="../media/image1.emf"/><Relationship Id="rId2" Type="http://schemas.openxmlformats.org/officeDocument/2006/relationships/slideLayout" Target="../slideLayouts/slideLayout80.xml"/><Relationship Id="rId16" Type="http://schemas.openxmlformats.org/officeDocument/2006/relationships/slideLayout" Target="../slideLayouts/slideLayout94.xml"/><Relationship Id="rId20" Type="http://schemas.openxmlformats.org/officeDocument/2006/relationships/slideLayout" Target="../slideLayouts/slideLayout98.xml"/><Relationship Id="rId29" Type="http://schemas.openxmlformats.org/officeDocument/2006/relationships/slideLayout" Target="../slideLayouts/slideLayout107.xml"/><Relationship Id="rId41" Type="http://schemas.openxmlformats.org/officeDocument/2006/relationships/slideLayout" Target="../slideLayouts/slideLayout119.xml"/><Relationship Id="rId1" Type="http://schemas.openxmlformats.org/officeDocument/2006/relationships/slideLayout" Target="../slideLayouts/slideLayout79.xml"/><Relationship Id="rId6" Type="http://schemas.openxmlformats.org/officeDocument/2006/relationships/slideLayout" Target="../slideLayouts/slideLayout84.xml"/><Relationship Id="rId11" Type="http://schemas.openxmlformats.org/officeDocument/2006/relationships/slideLayout" Target="../slideLayouts/slideLayout89.xml"/><Relationship Id="rId24" Type="http://schemas.openxmlformats.org/officeDocument/2006/relationships/slideLayout" Target="../slideLayouts/slideLayout102.xml"/><Relationship Id="rId32" Type="http://schemas.openxmlformats.org/officeDocument/2006/relationships/slideLayout" Target="../slideLayouts/slideLayout110.xml"/><Relationship Id="rId37" Type="http://schemas.openxmlformats.org/officeDocument/2006/relationships/slideLayout" Target="../slideLayouts/slideLayout115.xml"/><Relationship Id="rId40" Type="http://schemas.openxmlformats.org/officeDocument/2006/relationships/slideLayout" Target="../slideLayouts/slideLayout118.xml"/><Relationship Id="rId45" Type="http://schemas.openxmlformats.org/officeDocument/2006/relationships/oleObject" Target="../embeddings/oleObject3.bin"/><Relationship Id="rId5" Type="http://schemas.openxmlformats.org/officeDocument/2006/relationships/slideLayout" Target="../slideLayouts/slideLayout83.xml"/><Relationship Id="rId15" Type="http://schemas.openxmlformats.org/officeDocument/2006/relationships/slideLayout" Target="../slideLayouts/slideLayout93.xml"/><Relationship Id="rId23" Type="http://schemas.openxmlformats.org/officeDocument/2006/relationships/slideLayout" Target="../slideLayouts/slideLayout101.xml"/><Relationship Id="rId28" Type="http://schemas.openxmlformats.org/officeDocument/2006/relationships/slideLayout" Target="../slideLayouts/slideLayout106.xml"/><Relationship Id="rId36" Type="http://schemas.openxmlformats.org/officeDocument/2006/relationships/slideLayout" Target="../slideLayouts/slideLayout114.xml"/><Relationship Id="rId10" Type="http://schemas.openxmlformats.org/officeDocument/2006/relationships/slideLayout" Target="../slideLayouts/slideLayout88.xml"/><Relationship Id="rId19" Type="http://schemas.openxmlformats.org/officeDocument/2006/relationships/slideLayout" Target="../slideLayouts/slideLayout97.xml"/><Relationship Id="rId31" Type="http://schemas.openxmlformats.org/officeDocument/2006/relationships/slideLayout" Target="../slideLayouts/slideLayout109.xml"/><Relationship Id="rId44" Type="http://schemas.openxmlformats.org/officeDocument/2006/relationships/tags" Target="../tags/tag3.xml"/><Relationship Id="rId4" Type="http://schemas.openxmlformats.org/officeDocument/2006/relationships/slideLayout" Target="../slideLayouts/slideLayout82.xml"/><Relationship Id="rId9" Type="http://schemas.openxmlformats.org/officeDocument/2006/relationships/slideLayout" Target="../slideLayouts/slideLayout87.xml"/><Relationship Id="rId14" Type="http://schemas.openxmlformats.org/officeDocument/2006/relationships/slideLayout" Target="../slideLayouts/slideLayout92.xml"/><Relationship Id="rId22" Type="http://schemas.openxmlformats.org/officeDocument/2006/relationships/slideLayout" Target="../slideLayouts/slideLayout100.xml"/><Relationship Id="rId27" Type="http://schemas.openxmlformats.org/officeDocument/2006/relationships/slideLayout" Target="../slideLayouts/slideLayout105.xml"/><Relationship Id="rId30" Type="http://schemas.openxmlformats.org/officeDocument/2006/relationships/slideLayout" Target="../slideLayouts/slideLayout108.xml"/><Relationship Id="rId35" Type="http://schemas.openxmlformats.org/officeDocument/2006/relationships/slideLayout" Target="../slideLayouts/slideLayout113.xml"/><Relationship Id="rId43" Type="http://schemas.openxmlformats.org/officeDocument/2006/relationships/vmlDrawing" Target="../drawings/vmlDrawing3.vml"/></Relationships>
</file>

<file path=ppt/slideMasters/_rels/slideMaster3.xml.rels><?xml version="1.0" encoding="UTF-8" standalone="yes"?>
<Relationships xmlns="http://schemas.openxmlformats.org/package/2006/relationships"><Relationship Id="rId13" Type="http://schemas.openxmlformats.org/officeDocument/2006/relationships/slideLayout" Target="../slideLayouts/slideLayout132.xml"/><Relationship Id="rId18" Type="http://schemas.openxmlformats.org/officeDocument/2006/relationships/slideLayout" Target="../slideLayouts/slideLayout137.xml"/><Relationship Id="rId26" Type="http://schemas.openxmlformats.org/officeDocument/2006/relationships/slideLayout" Target="../slideLayouts/slideLayout145.xml"/><Relationship Id="rId39" Type="http://schemas.openxmlformats.org/officeDocument/2006/relationships/slideLayout" Target="../slideLayouts/slideLayout158.xml"/><Relationship Id="rId3" Type="http://schemas.openxmlformats.org/officeDocument/2006/relationships/slideLayout" Target="../slideLayouts/slideLayout122.xml"/><Relationship Id="rId21" Type="http://schemas.openxmlformats.org/officeDocument/2006/relationships/slideLayout" Target="../slideLayouts/slideLayout140.xml"/><Relationship Id="rId34" Type="http://schemas.openxmlformats.org/officeDocument/2006/relationships/slideLayout" Target="../slideLayouts/slideLayout153.xml"/><Relationship Id="rId42" Type="http://schemas.openxmlformats.org/officeDocument/2006/relationships/slideLayout" Target="../slideLayouts/slideLayout161.xml"/><Relationship Id="rId47" Type="http://schemas.openxmlformats.org/officeDocument/2006/relationships/tags" Target="../tags/tag5.xml"/><Relationship Id="rId7" Type="http://schemas.openxmlformats.org/officeDocument/2006/relationships/slideLayout" Target="../slideLayouts/slideLayout126.xml"/><Relationship Id="rId12" Type="http://schemas.openxmlformats.org/officeDocument/2006/relationships/slideLayout" Target="../slideLayouts/slideLayout131.xml"/><Relationship Id="rId17" Type="http://schemas.openxmlformats.org/officeDocument/2006/relationships/slideLayout" Target="../slideLayouts/slideLayout136.xml"/><Relationship Id="rId25" Type="http://schemas.openxmlformats.org/officeDocument/2006/relationships/slideLayout" Target="../slideLayouts/slideLayout144.xml"/><Relationship Id="rId33" Type="http://schemas.openxmlformats.org/officeDocument/2006/relationships/slideLayout" Target="../slideLayouts/slideLayout152.xml"/><Relationship Id="rId38" Type="http://schemas.openxmlformats.org/officeDocument/2006/relationships/slideLayout" Target="../slideLayouts/slideLayout157.xml"/><Relationship Id="rId46" Type="http://schemas.openxmlformats.org/officeDocument/2006/relationships/vmlDrawing" Target="../drawings/vmlDrawing5.vml"/><Relationship Id="rId2" Type="http://schemas.openxmlformats.org/officeDocument/2006/relationships/slideLayout" Target="../slideLayouts/slideLayout121.xml"/><Relationship Id="rId16" Type="http://schemas.openxmlformats.org/officeDocument/2006/relationships/slideLayout" Target="../slideLayouts/slideLayout135.xml"/><Relationship Id="rId20" Type="http://schemas.openxmlformats.org/officeDocument/2006/relationships/slideLayout" Target="../slideLayouts/slideLayout139.xml"/><Relationship Id="rId29" Type="http://schemas.openxmlformats.org/officeDocument/2006/relationships/slideLayout" Target="../slideLayouts/slideLayout148.xml"/><Relationship Id="rId41" Type="http://schemas.openxmlformats.org/officeDocument/2006/relationships/slideLayout" Target="../slideLayouts/slideLayout160.xml"/><Relationship Id="rId1" Type="http://schemas.openxmlformats.org/officeDocument/2006/relationships/slideLayout" Target="../slideLayouts/slideLayout120.xml"/><Relationship Id="rId6" Type="http://schemas.openxmlformats.org/officeDocument/2006/relationships/slideLayout" Target="../slideLayouts/slideLayout125.xml"/><Relationship Id="rId11" Type="http://schemas.openxmlformats.org/officeDocument/2006/relationships/slideLayout" Target="../slideLayouts/slideLayout130.xml"/><Relationship Id="rId24" Type="http://schemas.openxmlformats.org/officeDocument/2006/relationships/slideLayout" Target="../slideLayouts/slideLayout143.xml"/><Relationship Id="rId32" Type="http://schemas.openxmlformats.org/officeDocument/2006/relationships/slideLayout" Target="../slideLayouts/slideLayout151.xml"/><Relationship Id="rId37" Type="http://schemas.openxmlformats.org/officeDocument/2006/relationships/slideLayout" Target="../slideLayouts/slideLayout156.xml"/><Relationship Id="rId40" Type="http://schemas.openxmlformats.org/officeDocument/2006/relationships/slideLayout" Target="../slideLayouts/slideLayout159.xml"/><Relationship Id="rId45" Type="http://schemas.openxmlformats.org/officeDocument/2006/relationships/theme" Target="../theme/theme3.xml"/><Relationship Id="rId5" Type="http://schemas.openxmlformats.org/officeDocument/2006/relationships/slideLayout" Target="../slideLayouts/slideLayout124.xml"/><Relationship Id="rId15" Type="http://schemas.openxmlformats.org/officeDocument/2006/relationships/slideLayout" Target="../slideLayouts/slideLayout134.xml"/><Relationship Id="rId23" Type="http://schemas.openxmlformats.org/officeDocument/2006/relationships/slideLayout" Target="../slideLayouts/slideLayout142.xml"/><Relationship Id="rId28" Type="http://schemas.openxmlformats.org/officeDocument/2006/relationships/slideLayout" Target="../slideLayouts/slideLayout147.xml"/><Relationship Id="rId36" Type="http://schemas.openxmlformats.org/officeDocument/2006/relationships/slideLayout" Target="../slideLayouts/slideLayout155.xml"/><Relationship Id="rId49" Type="http://schemas.openxmlformats.org/officeDocument/2006/relationships/image" Target="../media/image1.emf"/><Relationship Id="rId10" Type="http://schemas.openxmlformats.org/officeDocument/2006/relationships/slideLayout" Target="../slideLayouts/slideLayout129.xml"/><Relationship Id="rId19" Type="http://schemas.openxmlformats.org/officeDocument/2006/relationships/slideLayout" Target="../slideLayouts/slideLayout138.xml"/><Relationship Id="rId31" Type="http://schemas.openxmlformats.org/officeDocument/2006/relationships/slideLayout" Target="../slideLayouts/slideLayout150.xml"/><Relationship Id="rId44" Type="http://schemas.openxmlformats.org/officeDocument/2006/relationships/slideLayout" Target="../slideLayouts/slideLayout163.xml"/><Relationship Id="rId4" Type="http://schemas.openxmlformats.org/officeDocument/2006/relationships/slideLayout" Target="../slideLayouts/slideLayout123.xml"/><Relationship Id="rId9" Type="http://schemas.openxmlformats.org/officeDocument/2006/relationships/slideLayout" Target="../slideLayouts/slideLayout128.xml"/><Relationship Id="rId14" Type="http://schemas.openxmlformats.org/officeDocument/2006/relationships/slideLayout" Target="../slideLayouts/slideLayout133.xml"/><Relationship Id="rId22" Type="http://schemas.openxmlformats.org/officeDocument/2006/relationships/slideLayout" Target="../slideLayouts/slideLayout141.xml"/><Relationship Id="rId27" Type="http://schemas.openxmlformats.org/officeDocument/2006/relationships/slideLayout" Target="../slideLayouts/slideLayout146.xml"/><Relationship Id="rId30" Type="http://schemas.openxmlformats.org/officeDocument/2006/relationships/slideLayout" Target="../slideLayouts/slideLayout149.xml"/><Relationship Id="rId35" Type="http://schemas.openxmlformats.org/officeDocument/2006/relationships/slideLayout" Target="../slideLayouts/slideLayout154.xml"/><Relationship Id="rId43" Type="http://schemas.openxmlformats.org/officeDocument/2006/relationships/slideLayout" Target="../slideLayouts/slideLayout162.xml"/><Relationship Id="rId48" Type="http://schemas.openxmlformats.org/officeDocument/2006/relationships/oleObject" Target="../embeddings/oleObject5.bin"/><Relationship Id="rId8" Type="http://schemas.openxmlformats.org/officeDocument/2006/relationships/slideLayout" Target="../slideLayouts/slideLayout1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81"/>
            </p:custDataLst>
            <p:extLst/>
          </p:nvPr>
        </p:nvGraphicFramePr>
        <p:xfrm>
          <a:off x="1589" y="1590"/>
          <a:ext cx="1587" cy="1587"/>
        </p:xfrm>
        <a:graphic>
          <a:graphicData uri="http://schemas.openxmlformats.org/presentationml/2006/ole">
            <mc:AlternateContent xmlns:mc="http://schemas.openxmlformats.org/markup-compatibility/2006">
              <mc:Choice xmlns:v="urn:schemas-microsoft-com:vml" Requires="v">
                <p:oleObj spid="_x0000_s1122" name="think-cell Slide" r:id="rId82" imgW="270" imgH="270" progId="TCLayout.ActiveDocument.1">
                  <p:embed/>
                </p:oleObj>
              </mc:Choice>
              <mc:Fallback>
                <p:oleObj name="think-cell Slide" r:id="rId82" imgW="270" imgH="270" progId="TCLayout.ActiveDocument.1">
                  <p:embed/>
                  <p:pic>
                    <p:nvPicPr>
                      <p:cNvPr id="0" name=""/>
                      <p:cNvPicPr/>
                      <p:nvPr/>
                    </p:nvPicPr>
                    <p:blipFill>
                      <a:blip r:embed="rId83"/>
                      <a:stretch>
                        <a:fillRect/>
                      </a:stretch>
                    </p:blipFill>
                    <p:spPr>
                      <a:xfrm>
                        <a:off x="1589" y="1590"/>
                        <a:ext cx="1587" cy="1587"/>
                      </a:xfrm>
                      <a:prstGeom prst="rect">
                        <a:avLst/>
                      </a:prstGeom>
                    </p:spPr>
                  </p:pic>
                </p:oleObj>
              </mc:Fallback>
            </mc:AlternateContent>
          </a:graphicData>
        </a:graphic>
      </p:graphicFrame>
      <p:sp>
        <p:nvSpPr>
          <p:cNvPr id="2" name="Title Placeholder 1"/>
          <p:cNvSpPr>
            <a:spLocks noGrp="1"/>
          </p:cNvSpPr>
          <p:nvPr>
            <p:ph type="title"/>
          </p:nvPr>
        </p:nvSpPr>
        <p:spPr bwMode="gray">
          <a:xfrm>
            <a:off x="376238" y="317501"/>
            <a:ext cx="8391525" cy="692150"/>
          </a:xfrm>
          <a:prstGeom prst="rect">
            <a:avLst/>
          </a:prstGeom>
        </p:spPr>
        <p:txBody>
          <a:bodyPr vert="horz" lIns="0" tIns="0" rIns="0" bIns="0" rtlCol="0" anchor="t" anchorCtr="0">
            <a:noAutofit/>
          </a:bodyPr>
          <a:lstStyle/>
          <a:p>
            <a:r>
              <a:rPr lang="en-US" noProof="0"/>
              <a:t>Click to edit Master title style</a:t>
            </a:r>
            <a:endParaRPr lang="en-US" noProof="0" dirty="0"/>
          </a:p>
        </p:txBody>
      </p:sp>
      <p:sp>
        <p:nvSpPr>
          <p:cNvPr id="18" name="TextBox 17"/>
          <p:cNvSpPr txBox="1"/>
          <p:nvPr userDrawn="1"/>
        </p:nvSpPr>
        <p:spPr>
          <a:xfrm>
            <a:off x="376237" y="6477002"/>
            <a:ext cx="4016376" cy="100027"/>
          </a:xfrm>
          <a:prstGeom prst="rect">
            <a:avLst/>
          </a:prstGeom>
          <a:noFill/>
        </p:spPr>
        <p:txBody>
          <a:bodyPr wrap="square" lIns="0" tIns="0" rIns="0" bIns="0" rtlCol="0">
            <a:spAutoFit/>
          </a:bodyPr>
          <a:lstStyle/>
          <a:p>
            <a:pPr>
              <a:spcBef>
                <a:spcPts val="600"/>
              </a:spcBef>
              <a:buSzPct val="100000"/>
              <a:buFont typeface="Arial"/>
              <a:buNone/>
            </a:pPr>
            <a:r>
              <a:rPr lang="en-US" sz="650" dirty="0">
                <a:solidFill>
                  <a:prstClr val="black"/>
                </a:solidFill>
              </a:rPr>
              <a:t>Copyright © 2018 Deloitte Development LLC. All rights reserved.</a:t>
            </a:r>
          </a:p>
        </p:txBody>
      </p:sp>
      <p:sp>
        <p:nvSpPr>
          <p:cNvPr id="19" name="Text Placeholder 18"/>
          <p:cNvSpPr>
            <a:spLocks noGrp="1"/>
          </p:cNvSpPr>
          <p:nvPr>
            <p:ph type="body" idx="1"/>
          </p:nvPr>
        </p:nvSpPr>
        <p:spPr>
          <a:xfrm>
            <a:off x="376238" y="1665289"/>
            <a:ext cx="8391525" cy="4716462"/>
          </a:xfrm>
          <a:prstGeom prst="rect">
            <a:avLst/>
          </a:prstGeom>
        </p:spPr>
        <p:txBody>
          <a:bodyPr vert="horz" lIns="0" tIns="0" rIns="0" bIns="0"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Rectangle 5"/>
          <p:cNvSpPr/>
          <p:nvPr userDrawn="1"/>
        </p:nvSpPr>
        <p:spPr>
          <a:xfrm>
            <a:off x="6804375" y="6381751"/>
            <a:ext cx="2064988" cy="215444"/>
          </a:xfrm>
          <a:prstGeom prst="rect">
            <a:avLst/>
          </a:prstGeom>
        </p:spPr>
        <p:txBody>
          <a:bodyPr wrap="none">
            <a:spAutoFit/>
          </a:bodyPr>
          <a:lstStyle/>
          <a:p>
            <a:pPr algn="r">
              <a:buSzPct val="100000"/>
            </a:pPr>
            <a:r>
              <a:rPr lang="en-US" sz="800" dirty="0">
                <a:solidFill>
                  <a:prstClr val="black"/>
                </a:solidFill>
              </a:rPr>
              <a:t>Offer Review and Salary Negotiation</a:t>
            </a:r>
          </a:p>
        </p:txBody>
      </p:sp>
      <p:sp>
        <p:nvSpPr>
          <p:cNvPr id="7" name="CaseCode"/>
          <p:cNvSpPr txBox="1"/>
          <p:nvPr userDrawn="1"/>
        </p:nvSpPr>
        <p:spPr>
          <a:xfrm>
            <a:off x="4751388" y="6476999"/>
            <a:ext cx="3672420" cy="100027"/>
          </a:xfrm>
          <a:prstGeom prst="rect">
            <a:avLst/>
          </a:prstGeom>
          <a:noFill/>
        </p:spPr>
        <p:txBody>
          <a:bodyPr vert="horz" wrap="square" lIns="0" tIns="0" rIns="0" bIns="0" rtlCol="0" anchor="t">
            <a:noAutofit/>
          </a:bodyPr>
          <a:lstStyle/>
          <a:p>
            <a:pPr marL="0" indent="0" algn="r" defTabSz="914400" rtl="0" eaLnBrk="1" latinLnBrk="0" hangingPunct="1">
              <a:spcBef>
                <a:spcPts val="600"/>
              </a:spcBef>
              <a:buSzPct val="100000"/>
              <a:buFontTx/>
              <a:buNone/>
            </a:pPr>
            <a:r>
              <a:rPr lang="en-US" sz="650" b="0">
                <a:solidFill>
                  <a:schemeClr val="tx1"/>
                </a:solidFill>
                <a:latin typeface="+mn-lt"/>
              </a:rPr>
              <a:t>Offer Review and Salary Negotiation</a:t>
            </a:r>
            <a:endParaRPr lang="en-US" sz="650" b="0" dirty="0">
              <a:solidFill>
                <a:schemeClr val="tx1"/>
              </a:solidFill>
              <a:latin typeface="+mn-lt"/>
            </a:endParaRPr>
          </a:p>
        </p:txBody>
      </p:sp>
    </p:spTree>
    <p:extLst>
      <p:ext uri="{BB962C8B-B14F-4D97-AF65-F5344CB8AC3E}">
        <p14:creationId xmlns:p14="http://schemas.microsoft.com/office/powerpoint/2010/main" val="34769450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 id="2147483694" r:id="rId34"/>
    <p:sldLayoutId id="2147483695" r:id="rId35"/>
    <p:sldLayoutId id="2147483696" r:id="rId36"/>
    <p:sldLayoutId id="2147483697" r:id="rId37"/>
    <p:sldLayoutId id="2147483698" r:id="rId38"/>
    <p:sldLayoutId id="2147483699" r:id="rId39"/>
    <p:sldLayoutId id="2147483700" r:id="rId40"/>
    <p:sldLayoutId id="2147483992" r:id="rId41"/>
    <p:sldLayoutId id="2147483993" r:id="rId42"/>
    <p:sldLayoutId id="2147483994" r:id="rId43"/>
    <p:sldLayoutId id="2147483995" r:id="rId44"/>
    <p:sldLayoutId id="2147483996" r:id="rId45"/>
    <p:sldLayoutId id="2147483997" r:id="rId46"/>
    <p:sldLayoutId id="2147483998" r:id="rId47"/>
    <p:sldLayoutId id="2147483999" r:id="rId48"/>
    <p:sldLayoutId id="2147484000" r:id="rId49"/>
    <p:sldLayoutId id="2147484002" r:id="rId50"/>
    <p:sldLayoutId id="2147484003" r:id="rId51"/>
    <p:sldLayoutId id="2147484004" r:id="rId52"/>
    <p:sldLayoutId id="2147484005" r:id="rId53"/>
    <p:sldLayoutId id="2147484006" r:id="rId54"/>
    <p:sldLayoutId id="2147484007" r:id="rId55"/>
    <p:sldLayoutId id="2147484009" r:id="rId56"/>
    <p:sldLayoutId id="2147484010" r:id="rId57"/>
    <p:sldLayoutId id="2147484011" r:id="rId58"/>
    <p:sldLayoutId id="2147484012" r:id="rId59"/>
    <p:sldLayoutId id="2147484013" r:id="rId60"/>
    <p:sldLayoutId id="2147484014" r:id="rId61"/>
    <p:sldLayoutId id="2147484015" r:id="rId62"/>
    <p:sldLayoutId id="2147484016" r:id="rId63"/>
    <p:sldLayoutId id="2147484017" r:id="rId64"/>
    <p:sldLayoutId id="2147484018" r:id="rId65"/>
    <p:sldLayoutId id="2147484019" r:id="rId66"/>
    <p:sldLayoutId id="2147484020" r:id="rId67"/>
    <p:sldLayoutId id="2147484021" r:id="rId68"/>
    <p:sldLayoutId id="2147484022" r:id="rId69"/>
    <p:sldLayoutId id="2147484023" r:id="rId70"/>
    <p:sldLayoutId id="2147484024" r:id="rId71"/>
    <p:sldLayoutId id="2147484025" r:id="rId72"/>
    <p:sldLayoutId id="2147484026" r:id="rId73"/>
    <p:sldLayoutId id="2147484027" r:id="rId74"/>
    <p:sldLayoutId id="2147484028" r:id="rId75"/>
    <p:sldLayoutId id="2147484029" r:id="rId76"/>
    <p:sldLayoutId id="2147484032" r:id="rId77"/>
    <p:sldLayoutId id="2147484035" r:id="rId78"/>
  </p:sldLayoutIdLst>
  <p:transition>
    <p:fade/>
  </p:transition>
  <p:hf sldNum="0" hdr="0" dt="0"/>
  <p:txStyles>
    <p:titleStyle>
      <a:lvl1pPr algn="l" defTabSz="914400" rtl="0" eaLnBrk="1" latinLnBrk="0" hangingPunct="1">
        <a:spcBef>
          <a:spcPct val="0"/>
        </a:spcBef>
        <a:buNone/>
        <a:defRPr sz="2000" kern="1200">
          <a:solidFill>
            <a:schemeClr val="tx1"/>
          </a:solidFill>
          <a:latin typeface="+mj-lt"/>
          <a:ea typeface="+mj-ea"/>
          <a:cs typeface="+mj-cs"/>
        </a:defRPr>
      </a:lvl1pPr>
    </p:titleStyle>
    <p:bodyStyle>
      <a:lvl1pPr marL="0" indent="0" algn="l" defTabSz="914400" rtl="0" eaLnBrk="1" latinLnBrk="0" hangingPunct="1">
        <a:spcBef>
          <a:spcPts val="0"/>
        </a:spcBef>
        <a:spcAft>
          <a:spcPts val="1000"/>
        </a:spcAft>
        <a:buSzPct val="100000"/>
        <a:buFont typeface="Arial" panose="020B0604020202020204" pitchFamily="34" charset="0"/>
        <a:buNone/>
        <a:defRPr sz="1200" b="0" kern="1200">
          <a:solidFill>
            <a:schemeClr val="tx1"/>
          </a:solidFill>
          <a:latin typeface="+mn-lt"/>
          <a:ea typeface="+mn-ea"/>
          <a:cs typeface="+mn-cs"/>
        </a:defRPr>
      </a:lvl1pPr>
      <a:lvl2pPr marL="0" indent="0" algn="l" defTabSz="914400" rtl="0" eaLnBrk="1" latinLnBrk="0" hangingPunct="1">
        <a:spcBef>
          <a:spcPts val="0"/>
        </a:spcBef>
        <a:spcAft>
          <a:spcPts val="1000"/>
        </a:spcAft>
        <a:buClrTx/>
        <a:buSzPct val="100000"/>
        <a:buFont typeface="Arial"/>
        <a:buNone/>
        <a:defRPr lang="en-US" sz="1200" b="1" kern="1200" dirty="0" smtClean="0">
          <a:solidFill>
            <a:schemeClr val="tx1"/>
          </a:solidFill>
          <a:latin typeface="+mn-lt"/>
          <a:ea typeface="+mn-ea"/>
          <a:cs typeface="+mn-cs"/>
        </a:defRPr>
      </a:lvl2pPr>
      <a:lvl3pPr marL="176400" indent="-176400" algn="l" defTabSz="914400" rtl="0" eaLnBrk="1" latinLnBrk="0" hangingPunct="1">
        <a:spcBef>
          <a:spcPts val="0"/>
        </a:spcBef>
        <a:spcAft>
          <a:spcPts val="1000"/>
        </a:spcAft>
        <a:buClrTx/>
        <a:buSzPct val="100000"/>
        <a:buFont typeface="Arial" panose="020B0604020202020204" pitchFamily="34" charset="0"/>
        <a:buChar char="•"/>
        <a:defRPr lang="en-US" sz="1200" kern="1200" dirty="0" smtClean="0">
          <a:solidFill>
            <a:schemeClr val="tx1"/>
          </a:solidFill>
          <a:latin typeface="+mn-lt"/>
          <a:ea typeface="+mn-ea"/>
          <a:cs typeface="+mn-cs"/>
        </a:defRPr>
      </a:lvl3pPr>
      <a:lvl4pPr marL="356400" indent="-176400" algn="l" defTabSz="914400" rtl="0" eaLnBrk="1" latinLnBrk="0" hangingPunct="1">
        <a:spcBef>
          <a:spcPts val="0"/>
        </a:spcBef>
        <a:spcAft>
          <a:spcPts val="1000"/>
        </a:spcAft>
        <a:buClrTx/>
        <a:buSzPct val="100000"/>
        <a:buFont typeface="Verdana" panose="020B0604030504040204" pitchFamily="34" charset="0"/>
        <a:buChar char="−"/>
        <a:defRPr lang="en-US" sz="1200" kern="1200" baseline="0" dirty="0" smtClean="0">
          <a:solidFill>
            <a:schemeClr val="tx1"/>
          </a:solidFill>
          <a:latin typeface="+mn-lt"/>
          <a:ea typeface="+mn-ea"/>
          <a:cs typeface="+mn-cs"/>
        </a:defRPr>
      </a:lvl4pPr>
      <a:lvl5pPr marL="532800" indent="-176400" algn="l" defTabSz="798513" rtl="0" eaLnBrk="1" latinLnBrk="0" hangingPunct="1">
        <a:spcBef>
          <a:spcPts val="0"/>
        </a:spcBef>
        <a:spcAft>
          <a:spcPts val="1000"/>
        </a:spcAft>
        <a:buClrTx/>
        <a:buSzPct val="100000"/>
        <a:buFont typeface="Verdana" panose="020B0604030504040204" pitchFamily="34" charset="0"/>
        <a:buChar char="−"/>
        <a:tabLst/>
        <a:defRPr lang="en-US" sz="1200" kern="1200" baseline="0" dirty="0" smtClean="0">
          <a:solidFill>
            <a:schemeClr val="tx1"/>
          </a:solidFill>
          <a:latin typeface="+mn-lt"/>
          <a:ea typeface="+mn-ea"/>
          <a:cs typeface="+mn-cs"/>
        </a:defRPr>
      </a:lvl5pPr>
      <a:lvl6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6pPr>
      <a:lvl7pPr marL="532800" indent="-176400" algn="l" defTabSz="914400" rtl="0" eaLnBrk="1" latinLnBrk="0" hangingPunct="1">
        <a:spcBef>
          <a:spcPts val="0"/>
        </a:spcBef>
        <a:spcAft>
          <a:spcPts val="1000"/>
        </a:spcAft>
        <a:buFont typeface="Verdana" panose="020B0604030504040204" pitchFamily="34" charset="0"/>
        <a:buChar char="−"/>
        <a:defRPr sz="1200" kern="1200">
          <a:solidFill>
            <a:schemeClr val="tx1"/>
          </a:solidFill>
          <a:latin typeface="+mn-lt"/>
          <a:ea typeface="+mn-ea"/>
          <a:cs typeface="+mn-cs"/>
        </a:defRPr>
      </a:lvl7pPr>
      <a:lvl8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8pPr>
      <a:lvl9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2" orient="horz" pos="2160" userDrawn="1">
          <p15:clr>
            <a:srgbClr val="F26B43"/>
          </p15:clr>
        </p15:guide>
        <p15:guide id="3" orient="horz" pos="4020" userDrawn="1">
          <p15:clr>
            <a:srgbClr val="F26B43"/>
          </p15:clr>
        </p15:guide>
        <p15:guide id="4" pos="178" userDrawn="1">
          <p15:clr>
            <a:srgbClr val="F26B43"/>
          </p15:clr>
        </p15:guide>
        <p15:guide id="5" pos="4142" userDrawn="1">
          <p15:clr>
            <a:srgbClr val="F26B43"/>
          </p15:clr>
        </p15:guide>
        <p15:guide id="6" orient="horz" pos="1071" userDrawn="1">
          <p15:clr>
            <a:srgbClr val="F26B43"/>
          </p15:clr>
        </p15:guide>
        <p15:guide id="7" orient="horz" pos="200" userDrawn="1">
          <p15:clr>
            <a:srgbClr val="F26B43"/>
          </p15:clr>
        </p15:guide>
        <p15:guide id="8" orient="horz" pos="4080" userDrawn="1">
          <p15:clr>
            <a:srgbClr val="F26B43"/>
          </p15:clr>
        </p15:guide>
        <p15:guide id="9" pos="2791" userDrawn="1">
          <p15:clr>
            <a:srgbClr val="F26B43"/>
          </p15:clr>
        </p15:guide>
        <p15:guide id="10" orient="horz" pos="236" userDrawn="1">
          <p15:clr>
            <a:srgbClr val="F26B43"/>
          </p15:clr>
        </p15:guide>
        <p15:guide id="11" pos="767" userDrawn="1">
          <p15:clr>
            <a:srgbClr val="F26B43"/>
          </p15:clr>
        </p15:guide>
        <p15:guide id="12" pos="853" userDrawn="1">
          <p15:clr>
            <a:srgbClr val="F26B43"/>
          </p15:clr>
        </p15:guide>
        <p15:guide id="13" pos="1440" userDrawn="1">
          <p15:clr>
            <a:srgbClr val="F26B43"/>
          </p15:clr>
        </p15:guide>
        <p15:guide id="14" pos="1525" userDrawn="1">
          <p15:clr>
            <a:srgbClr val="F26B43"/>
          </p15:clr>
        </p15:guide>
        <p15:guide id="15" pos="3465" userDrawn="1">
          <p15:clr>
            <a:srgbClr val="F26B43"/>
          </p15:clr>
        </p15:guide>
        <p15:guide id="16" pos="2117" userDrawn="1">
          <p15:clr>
            <a:srgbClr val="F26B43"/>
          </p15:clr>
        </p15:guide>
        <p15:guide id="17" pos="2203" userDrawn="1">
          <p15:clr>
            <a:srgbClr val="F26B43"/>
          </p15:clr>
        </p15:guide>
        <p15:guide id="18" pos="2160" userDrawn="1">
          <p15:clr>
            <a:srgbClr val="F26B43"/>
          </p15:clr>
        </p15:guide>
        <p15:guide id="19" pos="3551" userDrawn="1">
          <p15:clr>
            <a:srgbClr val="F26B43"/>
          </p15:clr>
        </p15:guide>
        <p15:guide id="20" orient="horz" pos="1049" userDrawn="1">
          <p15:clr>
            <a:srgbClr val="F26B43"/>
          </p15:clr>
        </p15:guide>
        <p15:guide id="21" orient="horz" pos="64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44"/>
            </p:custDataLst>
            <p:extLst/>
          </p:nvPr>
        </p:nvGraphicFramePr>
        <p:xfrm>
          <a:off x="1589" y="1590"/>
          <a:ext cx="1587" cy="1587"/>
        </p:xfrm>
        <a:graphic>
          <a:graphicData uri="http://schemas.openxmlformats.org/presentationml/2006/ole">
            <mc:AlternateContent xmlns:mc="http://schemas.openxmlformats.org/markup-compatibility/2006">
              <mc:Choice xmlns:v="urn:schemas-microsoft-com:vml" Requires="v">
                <p:oleObj spid="_x0000_s2146" name="think-cell Slide" r:id="rId45" imgW="270" imgH="270" progId="TCLayout.ActiveDocument.1">
                  <p:embed/>
                </p:oleObj>
              </mc:Choice>
              <mc:Fallback>
                <p:oleObj name="think-cell Slide" r:id="rId45" imgW="270" imgH="270" progId="TCLayout.ActiveDocument.1">
                  <p:embed/>
                  <p:pic>
                    <p:nvPicPr>
                      <p:cNvPr id="0" name=""/>
                      <p:cNvPicPr/>
                      <p:nvPr/>
                    </p:nvPicPr>
                    <p:blipFill>
                      <a:blip r:embed="rId46"/>
                      <a:stretch>
                        <a:fillRect/>
                      </a:stretch>
                    </p:blipFill>
                    <p:spPr>
                      <a:xfrm>
                        <a:off x="1589" y="1590"/>
                        <a:ext cx="1587" cy="1587"/>
                      </a:xfrm>
                      <a:prstGeom prst="rect">
                        <a:avLst/>
                      </a:prstGeom>
                    </p:spPr>
                  </p:pic>
                </p:oleObj>
              </mc:Fallback>
            </mc:AlternateContent>
          </a:graphicData>
        </a:graphic>
      </p:graphicFrame>
      <p:sp>
        <p:nvSpPr>
          <p:cNvPr id="2" name="Title Placeholder 1"/>
          <p:cNvSpPr>
            <a:spLocks noGrp="1"/>
          </p:cNvSpPr>
          <p:nvPr>
            <p:ph type="title"/>
          </p:nvPr>
        </p:nvSpPr>
        <p:spPr bwMode="gray">
          <a:xfrm>
            <a:off x="376238" y="317501"/>
            <a:ext cx="8391525" cy="692150"/>
          </a:xfrm>
          <a:prstGeom prst="rect">
            <a:avLst/>
          </a:prstGeom>
        </p:spPr>
        <p:txBody>
          <a:bodyPr vert="horz" lIns="0" tIns="0" rIns="0" bIns="0" rtlCol="0" anchor="t" anchorCtr="0">
            <a:noAutofit/>
          </a:bodyPr>
          <a:lstStyle/>
          <a:p>
            <a:r>
              <a:rPr lang="en-US" noProof="0"/>
              <a:t>Click to edit Master title style</a:t>
            </a:r>
            <a:endParaRPr lang="en-US" noProof="0" dirty="0"/>
          </a:p>
        </p:txBody>
      </p:sp>
      <p:sp>
        <p:nvSpPr>
          <p:cNvPr id="15" name="CaseCode"/>
          <p:cNvSpPr txBox="1"/>
          <p:nvPr/>
        </p:nvSpPr>
        <p:spPr>
          <a:xfrm>
            <a:off x="4751388" y="6476999"/>
            <a:ext cx="3672420" cy="200054"/>
          </a:xfrm>
          <a:prstGeom prst="rect">
            <a:avLst/>
          </a:prstGeom>
          <a:noFill/>
        </p:spPr>
        <p:txBody>
          <a:bodyPr vert="horz" wrap="square" lIns="0" tIns="0" rIns="0" bIns="0" rtlCol="0" anchor="t">
            <a:noAutofit/>
          </a:bodyPr>
          <a:lstStyle/>
          <a:p>
            <a:pPr algn="r">
              <a:buSzPct val="100000"/>
            </a:pPr>
            <a:r>
              <a:rPr lang="en-US" sz="650" dirty="0">
                <a:solidFill>
                  <a:prstClr val="black"/>
                </a:solidFill>
              </a:rPr>
              <a:t>Offer Review and Salary Negotiation</a:t>
            </a:r>
          </a:p>
        </p:txBody>
      </p:sp>
      <p:sp>
        <p:nvSpPr>
          <p:cNvPr id="18" name="Copyright"/>
          <p:cNvSpPr txBox="1"/>
          <p:nvPr/>
        </p:nvSpPr>
        <p:spPr>
          <a:xfrm>
            <a:off x="376237" y="6477000"/>
            <a:ext cx="4016376" cy="201260"/>
          </a:xfrm>
          <a:prstGeom prst="rect">
            <a:avLst/>
          </a:prstGeom>
          <a:noFill/>
        </p:spPr>
        <p:txBody>
          <a:bodyPr vert="horz" wrap="square" lIns="0" tIns="0" rIns="0" bIns="0" rtlCol="0" anchor="t">
            <a:noAutofit/>
          </a:bodyPr>
          <a:lstStyle/>
          <a:p>
            <a:pPr>
              <a:spcBef>
                <a:spcPts val="600"/>
              </a:spcBef>
              <a:buSzPct val="100000"/>
              <a:buFont typeface="Arial"/>
              <a:buNone/>
            </a:pPr>
            <a:r>
              <a:rPr lang="en-US" sz="650" dirty="0">
                <a:solidFill>
                  <a:prstClr val="black"/>
                </a:solidFill>
              </a:rPr>
              <a:t>Copyright © 2018 Deloitte Development LLC. All rights reserved.</a:t>
            </a:r>
          </a:p>
        </p:txBody>
      </p:sp>
      <p:sp>
        <p:nvSpPr>
          <p:cNvPr id="19" name="Text Placeholder 18"/>
          <p:cNvSpPr>
            <a:spLocks noGrp="1"/>
          </p:cNvSpPr>
          <p:nvPr>
            <p:ph type="body" idx="1"/>
          </p:nvPr>
        </p:nvSpPr>
        <p:spPr>
          <a:xfrm>
            <a:off x="376238" y="1665289"/>
            <a:ext cx="8391525" cy="4716462"/>
          </a:xfrm>
          <a:prstGeom prst="rect">
            <a:avLst/>
          </a:prstGeom>
        </p:spPr>
        <p:txBody>
          <a:bodyPr vert="horz" lIns="0" tIns="0" rIns="0" bIns="0" rtlCol="0">
            <a:no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3" name="TextBox 2"/>
          <p:cNvSpPr txBox="1"/>
          <p:nvPr/>
        </p:nvSpPr>
        <p:spPr>
          <a:xfrm>
            <a:off x="8536783" y="6477002"/>
            <a:ext cx="230981" cy="100027"/>
          </a:xfrm>
          <a:prstGeom prst="rect">
            <a:avLst/>
          </a:prstGeom>
          <a:noFill/>
        </p:spPr>
        <p:txBody>
          <a:bodyPr wrap="square" lIns="0" tIns="0" rIns="0" bIns="0" rtlCol="0">
            <a:noAutofit/>
          </a:bodyPr>
          <a:lstStyle/>
          <a:p>
            <a:pPr algn="r">
              <a:spcBef>
                <a:spcPts val="600"/>
              </a:spcBef>
              <a:buSzPct val="100000"/>
              <a:buFont typeface="Arial"/>
              <a:buNone/>
            </a:pPr>
            <a:fld id="{C58DF478-B544-4ED8-9ED4-6A2648E2D233}" type="slidenum">
              <a:rPr lang="en-US" sz="650">
                <a:solidFill>
                  <a:prstClr val="black"/>
                </a:solidFill>
              </a:rPr>
              <a:pPr algn="r">
                <a:spcBef>
                  <a:spcPts val="600"/>
                </a:spcBef>
                <a:buSzPct val="100000"/>
                <a:buFont typeface="Arial"/>
                <a:buNone/>
              </a:pPr>
              <a:t>‹#›</a:t>
            </a:fld>
            <a:endParaRPr lang="en-US" sz="650" dirty="0">
              <a:solidFill>
                <a:prstClr val="black"/>
              </a:solidFill>
            </a:endParaRPr>
          </a:p>
        </p:txBody>
      </p:sp>
    </p:spTree>
    <p:extLst>
      <p:ext uri="{BB962C8B-B14F-4D97-AF65-F5344CB8AC3E}">
        <p14:creationId xmlns:p14="http://schemas.microsoft.com/office/powerpoint/2010/main" val="1591568349"/>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17" r:id="rId16"/>
    <p:sldLayoutId id="2147483718" r:id="rId17"/>
    <p:sldLayoutId id="2147483719" r:id="rId18"/>
    <p:sldLayoutId id="2147483720" r:id="rId19"/>
    <p:sldLayoutId id="2147483721" r:id="rId20"/>
    <p:sldLayoutId id="2147483722" r:id="rId21"/>
    <p:sldLayoutId id="2147483723" r:id="rId22"/>
    <p:sldLayoutId id="2147483724" r:id="rId23"/>
    <p:sldLayoutId id="2147483725" r:id="rId24"/>
    <p:sldLayoutId id="2147483726" r:id="rId25"/>
    <p:sldLayoutId id="2147483727" r:id="rId26"/>
    <p:sldLayoutId id="2147483728" r:id="rId27"/>
    <p:sldLayoutId id="2147483729" r:id="rId28"/>
    <p:sldLayoutId id="2147483730" r:id="rId29"/>
    <p:sldLayoutId id="2147483731" r:id="rId30"/>
    <p:sldLayoutId id="2147483732" r:id="rId31"/>
    <p:sldLayoutId id="2147483733" r:id="rId32"/>
    <p:sldLayoutId id="2147483734" r:id="rId33"/>
    <p:sldLayoutId id="2147483735" r:id="rId34"/>
    <p:sldLayoutId id="2147483736" r:id="rId35"/>
    <p:sldLayoutId id="2147483737" r:id="rId36"/>
    <p:sldLayoutId id="2147483738" r:id="rId37"/>
    <p:sldLayoutId id="2147483739" r:id="rId38"/>
    <p:sldLayoutId id="2147483740" r:id="rId39"/>
    <p:sldLayoutId id="2147483741" r:id="rId40"/>
    <p:sldLayoutId id="2147483742" r:id="rId41"/>
  </p:sldLayoutIdLst>
  <p:transition>
    <p:fade/>
  </p:transition>
  <p:hf sldNum="0" hdr="0" dt="0"/>
  <p:txStyles>
    <p:titleStyle>
      <a:lvl1pPr algn="l" defTabSz="914400" rtl="0" eaLnBrk="1" latinLnBrk="0" hangingPunct="1">
        <a:spcBef>
          <a:spcPct val="0"/>
        </a:spcBef>
        <a:buNone/>
        <a:defRPr sz="2000" kern="1200">
          <a:solidFill>
            <a:schemeClr val="tx1"/>
          </a:solidFill>
          <a:latin typeface="+mj-lt"/>
          <a:ea typeface="+mj-ea"/>
          <a:cs typeface="+mj-cs"/>
        </a:defRPr>
      </a:lvl1pPr>
    </p:titleStyle>
    <p:bodyStyle>
      <a:lvl1pPr marL="0" indent="0" algn="l" defTabSz="914400" rtl="0" eaLnBrk="1" latinLnBrk="0" hangingPunct="1">
        <a:spcBef>
          <a:spcPts val="0"/>
        </a:spcBef>
        <a:spcAft>
          <a:spcPts val="1000"/>
        </a:spcAft>
        <a:buSzPct val="100000"/>
        <a:buFontTx/>
        <a:buNone/>
        <a:defRPr sz="1200" b="0" kern="1200">
          <a:solidFill>
            <a:schemeClr val="tx1"/>
          </a:solidFill>
          <a:latin typeface="+mn-lt"/>
          <a:ea typeface="+mn-ea"/>
          <a:cs typeface="+mn-cs"/>
        </a:defRPr>
      </a:lvl1pPr>
      <a:lvl2pPr marL="127000" indent="-127000" algn="l" defTabSz="914400" rtl="0" eaLnBrk="1" latinLnBrk="0" hangingPunct="1">
        <a:spcBef>
          <a:spcPts val="0"/>
        </a:spcBef>
        <a:spcAft>
          <a:spcPts val="1000"/>
        </a:spcAft>
        <a:buClrTx/>
        <a:buSzPct val="100000"/>
        <a:buFont typeface="Arial" panose="020B0604020202020204" pitchFamily="34" charset="0"/>
        <a:buChar char="•"/>
        <a:defRPr lang="en-US" sz="1200" b="0" kern="1200" dirty="0" smtClean="0">
          <a:solidFill>
            <a:schemeClr val="tx1"/>
          </a:solidFill>
          <a:latin typeface="+mn-lt"/>
          <a:ea typeface="+mn-ea"/>
          <a:cs typeface="+mn-cs"/>
        </a:defRPr>
      </a:lvl2pPr>
      <a:lvl3pPr marL="279400" indent="-127000" algn="l" defTabSz="914400" rtl="0" eaLnBrk="1" latinLnBrk="0" hangingPunct="1">
        <a:spcBef>
          <a:spcPts val="0"/>
        </a:spcBef>
        <a:spcAft>
          <a:spcPts val="1000"/>
        </a:spcAft>
        <a:buClrTx/>
        <a:buSzPct val="100000"/>
        <a:buFont typeface="Arial" panose="020B0604020202020204" pitchFamily="34" charset="0"/>
        <a:buChar char="−"/>
        <a:defRPr lang="en-US" sz="1200" kern="1200" dirty="0" smtClean="0">
          <a:solidFill>
            <a:schemeClr val="tx1"/>
          </a:solidFill>
          <a:latin typeface="+mn-lt"/>
          <a:ea typeface="+mn-ea"/>
          <a:cs typeface="+mn-cs"/>
        </a:defRPr>
      </a:lvl3pPr>
      <a:lvl4pPr marL="431800" indent="-127000" algn="l" defTabSz="914400" rtl="0" eaLnBrk="1" latinLnBrk="0" hangingPunct="1">
        <a:spcBef>
          <a:spcPts val="0"/>
        </a:spcBef>
        <a:spcAft>
          <a:spcPts val="1000"/>
        </a:spcAft>
        <a:buClrTx/>
        <a:buSzPct val="100000"/>
        <a:buFont typeface="Arial" panose="020B0604020202020204" pitchFamily="34" charset="0"/>
        <a:buChar char="◦"/>
        <a:defRPr lang="en-US" sz="1200" kern="1200" baseline="0" dirty="0" smtClean="0">
          <a:solidFill>
            <a:schemeClr val="tx1"/>
          </a:solidFill>
          <a:latin typeface="+mn-lt"/>
          <a:ea typeface="+mn-ea"/>
          <a:cs typeface="+mn-cs"/>
        </a:defRPr>
      </a:lvl4pPr>
      <a:lvl5pPr marL="584200" indent="-127000" algn="l" defTabSz="798513" rtl="0" eaLnBrk="1" latinLnBrk="0" hangingPunct="1">
        <a:spcBef>
          <a:spcPts val="0"/>
        </a:spcBef>
        <a:spcAft>
          <a:spcPts val="1000"/>
        </a:spcAft>
        <a:buClrTx/>
        <a:buSzPct val="100000"/>
        <a:buFont typeface="Arial" panose="020B0604020202020204" pitchFamily="34" charset="0"/>
        <a:buChar char="−"/>
        <a:tabLst/>
        <a:defRPr lang="en-US" sz="1200" kern="1200" baseline="0" dirty="0" smtClean="0">
          <a:solidFill>
            <a:schemeClr val="tx1"/>
          </a:solidFill>
          <a:latin typeface="+mn-lt"/>
          <a:ea typeface="+mn-ea"/>
          <a:cs typeface="+mn-cs"/>
        </a:defRPr>
      </a:lvl5pPr>
      <a:lvl6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6pPr>
      <a:lvl7pPr marL="532800" indent="-176400" algn="l" defTabSz="914400" rtl="0" eaLnBrk="1" latinLnBrk="0" hangingPunct="1">
        <a:spcBef>
          <a:spcPts val="0"/>
        </a:spcBef>
        <a:spcAft>
          <a:spcPts val="1000"/>
        </a:spcAft>
        <a:buFont typeface="Verdana" panose="020B0604030504040204" pitchFamily="34" charset="0"/>
        <a:buChar char="−"/>
        <a:defRPr sz="1200" kern="1200">
          <a:solidFill>
            <a:schemeClr val="tx1"/>
          </a:solidFill>
          <a:latin typeface="+mn-lt"/>
          <a:ea typeface="+mn-ea"/>
          <a:cs typeface="+mn-cs"/>
        </a:defRPr>
      </a:lvl7pPr>
      <a:lvl8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8pPr>
      <a:lvl9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2" orient="horz" pos="2160" userDrawn="1">
          <p15:clr>
            <a:srgbClr val="F26B43"/>
          </p15:clr>
        </p15:guide>
        <p15:guide id="3" orient="horz" pos="4020" userDrawn="1">
          <p15:clr>
            <a:srgbClr val="F26B43"/>
          </p15:clr>
        </p15:guide>
        <p15:guide id="4" pos="178" userDrawn="1">
          <p15:clr>
            <a:srgbClr val="F26B43"/>
          </p15:clr>
        </p15:guide>
        <p15:guide id="5" pos="4142" userDrawn="1">
          <p15:clr>
            <a:srgbClr val="F26B43"/>
          </p15:clr>
        </p15:guide>
        <p15:guide id="6" orient="horz" pos="1071" userDrawn="1">
          <p15:clr>
            <a:srgbClr val="F26B43"/>
          </p15:clr>
        </p15:guide>
        <p15:guide id="7" orient="horz" pos="200" userDrawn="1">
          <p15:clr>
            <a:srgbClr val="F26B43"/>
          </p15:clr>
        </p15:guide>
        <p15:guide id="8" orient="horz" pos="4080" userDrawn="1">
          <p15:clr>
            <a:srgbClr val="F26B43"/>
          </p15:clr>
        </p15:guide>
        <p15:guide id="9" pos="2791" userDrawn="1">
          <p15:clr>
            <a:srgbClr val="F26B43"/>
          </p15:clr>
        </p15:guide>
        <p15:guide id="10" orient="horz" pos="236" userDrawn="1">
          <p15:clr>
            <a:srgbClr val="F26B43"/>
          </p15:clr>
        </p15:guide>
        <p15:guide id="11" pos="767" userDrawn="1">
          <p15:clr>
            <a:srgbClr val="F26B43"/>
          </p15:clr>
        </p15:guide>
        <p15:guide id="12" pos="853" userDrawn="1">
          <p15:clr>
            <a:srgbClr val="F26B43"/>
          </p15:clr>
        </p15:guide>
        <p15:guide id="13" pos="1440" userDrawn="1">
          <p15:clr>
            <a:srgbClr val="F26B43"/>
          </p15:clr>
        </p15:guide>
        <p15:guide id="14" pos="1525" userDrawn="1">
          <p15:clr>
            <a:srgbClr val="F26B43"/>
          </p15:clr>
        </p15:guide>
        <p15:guide id="15" pos="3465" userDrawn="1">
          <p15:clr>
            <a:srgbClr val="F26B43"/>
          </p15:clr>
        </p15:guide>
        <p15:guide id="16" pos="2117" userDrawn="1">
          <p15:clr>
            <a:srgbClr val="F26B43"/>
          </p15:clr>
        </p15:guide>
        <p15:guide id="17" pos="2203" userDrawn="1">
          <p15:clr>
            <a:srgbClr val="F26B43"/>
          </p15:clr>
        </p15:guide>
        <p15:guide id="18" pos="2160" userDrawn="1">
          <p15:clr>
            <a:srgbClr val="F26B43"/>
          </p15:clr>
        </p15:guide>
        <p15:guide id="19" pos="3551" userDrawn="1">
          <p15:clr>
            <a:srgbClr val="F26B43"/>
          </p15:clr>
        </p15:guide>
        <p15:guide id="20" orient="horz" pos="1049" userDrawn="1">
          <p15:clr>
            <a:srgbClr val="F26B43"/>
          </p15:clr>
        </p15:guide>
        <p15:guide id="21" orient="horz" pos="640"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47"/>
            </p:custDataLst>
            <p:extLst/>
          </p:nvPr>
        </p:nvGraphicFramePr>
        <p:xfrm>
          <a:off x="1589" y="1590"/>
          <a:ext cx="1587" cy="1587"/>
        </p:xfrm>
        <a:graphic>
          <a:graphicData uri="http://schemas.openxmlformats.org/presentationml/2006/ole">
            <mc:AlternateContent xmlns:mc="http://schemas.openxmlformats.org/markup-compatibility/2006">
              <mc:Choice xmlns:v="urn:schemas-microsoft-com:vml" Requires="v">
                <p:oleObj spid="_x0000_s10338" name="think-cell Slide" r:id="rId48" imgW="270" imgH="270" progId="TCLayout.ActiveDocument.1">
                  <p:embed/>
                </p:oleObj>
              </mc:Choice>
              <mc:Fallback>
                <p:oleObj name="think-cell Slide" r:id="rId48" imgW="270" imgH="270" progId="TCLayout.ActiveDocument.1">
                  <p:embed/>
                  <p:pic>
                    <p:nvPicPr>
                      <p:cNvPr id="0" name=""/>
                      <p:cNvPicPr/>
                      <p:nvPr/>
                    </p:nvPicPr>
                    <p:blipFill>
                      <a:blip r:embed="rId49"/>
                      <a:stretch>
                        <a:fillRect/>
                      </a:stretch>
                    </p:blipFill>
                    <p:spPr>
                      <a:xfrm>
                        <a:off x="1589" y="1590"/>
                        <a:ext cx="1587" cy="1587"/>
                      </a:xfrm>
                      <a:prstGeom prst="rect">
                        <a:avLst/>
                      </a:prstGeom>
                    </p:spPr>
                  </p:pic>
                </p:oleObj>
              </mc:Fallback>
            </mc:AlternateContent>
          </a:graphicData>
        </a:graphic>
      </p:graphicFrame>
      <p:sp>
        <p:nvSpPr>
          <p:cNvPr id="2" name="Title Placeholder 1"/>
          <p:cNvSpPr>
            <a:spLocks noGrp="1"/>
          </p:cNvSpPr>
          <p:nvPr>
            <p:ph type="title"/>
          </p:nvPr>
        </p:nvSpPr>
        <p:spPr bwMode="gray">
          <a:xfrm>
            <a:off x="376238" y="317501"/>
            <a:ext cx="8391525" cy="692150"/>
          </a:xfrm>
          <a:prstGeom prst="rect">
            <a:avLst/>
          </a:prstGeom>
        </p:spPr>
        <p:txBody>
          <a:bodyPr vert="horz" lIns="0" tIns="0" rIns="0" bIns="0" rtlCol="0" anchor="t" anchorCtr="0">
            <a:noAutofit/>
          </a:bodyPr>
          <a:lstStyle/>
          <a:p>
            <a:r>
              <a:rPr lang="en-US" noProof="0"/>
              <a:t>Click to edit Master title style</a:t>
            </a:r>
            <a:endParaRPr lang="en-US" noProof="0" dirty="0"/>
          </a:p>
        </p:txBody>
      </p:sp>
      <p:sp>
        <p:nvSpPr>
          <p:cNvPr id="15" name="CaseCode"/>
          <p:cNvSpPr txBox="1"/>
          <p:nvPr/>
        </p:nvSpPr>
        <p:spPr>
          <a:xfrm>
            <a:off x="4751388" y="6476999"/>
            <a:ext cx="3672420" cy="200054"/>
          </a:xfrm>
          <a:prstGeom prst="rect">
            <a:avLst/>
          </a:prstGeom>
          <a:noFill/>
        </p:spPr>
        <p:txBody>
          <a:bodyPr vert="horz" wrap="square" lIns="0" tIns="0" rIns="0" bIns="0" rtlCol="0" anchor="t">
            <a:noAutofit/>
          </a:bodyPr>
          <a:lstStyle/>
          <a:p>
            <a:pPr algn="r">
              <a:buSzPct val="100000"/>
            </a:pPr>
            <a:endParaRPr lang="en-US" sz="650" dirty="0">
              <a:solidFill>
                <a:prstClr val="black"/>
              </a:solidFill>
            </a:endParaRPr>
          </a:p>
        </p:txBody>
      </p:sp>
      <p:sp>
        <p:nvSpPr>
          <p:cNvPr id="18" name="Copyright"/>
          <p:cNvSpPr txBox="1"/>
          <p:nvPr/>
        </p:nvSpPr>
        <p:spPr>
          <a:xfrm>
            <a:off x="376238" y="6476999"/>
            <a:ext cx="4016376" cy="201260"/>
          </a:xfrm>
          <a:prstGeom prst="rect">
            <a:avLst/>
          </a:prstGeom>
          <a:noFill/>
        </p:spPr>
        <p:txBody>
          <a:bodyPr vert="horz" wrap="square" lIns="0" tIns="0" rIns="0" bIns="0" rtlCol="0" anchor="t">
            <a:noAutofit/>
          </a:bodyPr>
          <a:lstStyle/>
          <a:p>
            <a:pPr>
              <a:spcBef>
                <a:spcPts val="600"/>
              </a:spcBef>
              <a:buSzPct val="100000"/>
              <a:buFont typeface="Arial"/>
              <a:buNone/>
            </a:pPr>
            <a:r>
              <a:rPr lang="en-US" sz="650" dirty="0">
                <a:solidFill>
                  <a:prstClr val="black"/>
                </a:solidFill>
              </a:rPr>
              <a:t>Copyright © 2018 Deloitte Development LLC. All rights reserved.</a:t>
            </a:r>
          </a:p>
        </p:txBody>
      </p:sp>
      <p:sp>
        <p:nvSpPr>
          <p:cNvPr id="19" name="Text Placeholder 18"/>
          <p:cNvSpPr>
            <a:spLocks noGrp="1"/>
          </p:cNvSpPr>
          <p:nvPr>
            <p:ph type="body" idx="1"/>
          </p:nvPr>
        </p:nvSpPr>
        <p:spPr>
          <a:xfrm>
            <a:off x="376238" y="1665289"/>
            <a:ext cx="8391525" cy="4716462"/>
          </a:xfrm>
          <a:prstGeom prst="rect">
            <a:avLst/>
          </a:prstGeom>
        </p:spPr>
        <p:txBody>
          <a:bodyPr vert="horz" lIns="0" tIns="0" rIns="0" bIns="0" rtlCol="0">
            <a:no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3" name="TextBox 2"/>
          <p:cNvSpPr txBox="1"/>
          <p:nvPr/>
        </p:nvSpPr>
        <p:spPr>
          <a:xfrm>
            <a:off x="7161143" y="6477002"/>
            <a:ext cx="1606621" cy="92763"/>
          </a:xfrm>
          <a:prstGeom prst="rect">
            <a:avLst/>
          </a:prstGeom>
          <a:noFill/>
        </p:spPr>
        <p:txBody>
          <a:bodyPr wrap="square" lIns="0" tIns="0" rIns="0" bIns="0" rtlCol="0">
            <a:noAutofit/>
          </a:bodyPr>
          <a:lstStyle/>
          <a:p>
            <a:pPr algn="r">
              <a:spcBef>
                <a:spcPts val="600"/>
              </a:spcBef>
              <a:buSzPct val="100000"/>
              <a:buFont typeface="Arial"/>
              <a:buNone/>
            </a:pPr>
            <a:r>
              <a:rPr lang="en-US" sz="650" dirty="0">
                <a:solidFill>
                  <a:prstClr val="black"/>
                </a:solidFill>
              </a:rPr>
              <a:t>Offer Review and Salary Negotiation</a:t>
            </a:r>
          </a:p>
        </p:txBody>
      </p:sp>
    </p:spTree>
    <p:extLst>
      <p:ext uri="{BB962C8B-B14F-4D97-AF65-F5344CB8AC3E}">
        <p14:creationId xmlns:p14="http://schemas.microsoft.com/office/powerpoint/2010/main" val="2385935996"/>
      </p:ext>
    </p:extLst>
  </p:cSld>
  <p:clrMap bg1="lt1" tx1="dk1" bg2="lt2" tx2="dk2" accent1="accent1" accent2="accent2" accent3="accent3" accent4="accent4" accent5="accent5" accent6="accent6" hlink="hlink" folHlink="folHlink"/>
  <p:sldLayoutIdLst>
    <p:sldLayoutId id="2147483947" r:id="rId1"/>
    <p:sldLayoutId id="2147483948" r:id="rId2"/>
    <p:sldLayoutId id="2147483949" r:id="rId3"/>
    <p:sldLayoutId id="2147483950" r:id="rId4"/>
    <p:sldLayoutId id="2147483951" r:id="rId5"/>
    <p:sldLayoutId id="2147483952" r:id="rId6"/>
    <p:sldLayoutId id="2147483953" r:id="rId7"/>
    <p:sldLayoutId id="2147483954" r:id="rId8"/>
    <p:sldLayoutId id="2147483955" r:id="rId9"/>
    <p:sldLayoutId id="2147483956" r:id="rId10"/>
    <p:sldLayoutId id="2147483957" r:id="rId11"/>
    <p:sldLayoutId id="2147483958" r:id="rId12"/>
    <p:sldLayoutId id="2147483959" r:id="rId13"/>
    <p:sldLayoutId id="2147483960" r:id="rId14"/>
    <p:sldLayoutId id="2147483961" r:id="rId15"/>
    <p:sldLayoutId id="2147483962" r:id="rId16"/>
    <p:sldLayoutId id="2147483963" r:id="rId17"/>
    <p:sldLayoutId id="2147483964" r:id="rId18"/>
    <p:sldLayoutId id="2147483965" r:id="rId19"/>
    <p:sldLayoutId id="2147483966" r:id="rId20"/>
    <p:sldLayoutId id="2147483967" r:id="rId21"/>
    <p:sldLayoutId id="2147483968" r:id="rId22"/>
    <p:sldLayoutId id="2147483969" r:id="rId23"/>
    <p:sldLayoutId id="2147483970" r:id="rId24"/>
    <p:sldLayoutId id="2147483971" r:id="rId25"/>
    <p:sldLayoutId id="2147483972" r:id="rId26"/>
    <p:sldLayoutId id="2147483973" r:id="rId27"/>
    <p:sldLayoutId id="2147483974" r:id="rId28"/>
    <p:sldLayoutId id="2147483975" r:id="rId29"/>
    <p:sldLayoutId id="2147483976" r:id="rId30"/>
    <p:sldLayoutId id="2147483977" r:id="rId31"/>
    <p:sldLayoutId id="2147483978" r:id="rId32"/>
    <p:sldLayoutId id="2147483979" r:id="rId33"/>
    <p:sldLayoutId id="2147483980" r:id="rId34"/>
    <p:sldLayoutId id="2147483981" r:id="rId35"/>
    <p:sldLayoutId id="2147483982" r:id="rId36"/>
    <p:sldLayoutId id="2147483983" r:id="rId37"/>
    <p:sldLayoutId id="2147483984" r:id="rId38"/>
    <p:sldLayoutId id="2147483985" r:id="rId39"/>
    <p:sldLayoutId id="2147483986" r:id="rId40"/>
    <p:sldLayoutId id="2147483987" r:id="rId41"/>
    <p:sldLayoutId id="2147483988" r:id="rId42"/>
    <p:sldLayoutId id="2147483989" r:id="rId43"/>
    <p:sldLayoutId id="2147483990" r:id="rId44"/>
  </p:sldLayoutIdLst>
  <p:transition>
    <p:fade/>
  </p:transition>
  <p:hf sldNum="0" hdr="0" dt="0"/>
  <p:txStyles>
    <p:titleStyle>
      <a:lvl1pPr algn="l" defTabSz="914400" rtl="0" eaLnBrk="1" latinLnBrk="0" hangingPunct="1">
        <a:spcBef>
          <a:spcPct val="0"/>
        </a:spcBef>
        <a:buNone/>
        <a:defRPr sz="2000" kern="1200">
          <a:solidFill>
            <a:schemeClr val="tx1"/>
          </a:solidFill>
          <a:latin typeface="+mj-lt"/>
          <a:ea typeface="+mj-ea"/>
          <a:cs typeface="+mj-cs"/>
        </a:defRPr>
      </a:lvl1pPr>
    </p:titleStyle>
    <p:bodyStyle>
      <a:lvl1pPr marL="0" indent="0" algn="l" defTabSz="914400" rtl="0" eaLnBrk="1" latinLnBrk="0" hangingPunct="1">
        <a:spcBef>
          <a:spcPts val="0"/>
        </a:spcBef>
        <a:spcAft>
          <a:spcPts val="1000"/>
        </a:spcAft>
        <a:buSzPct val="100000"/>
        <a:buFontTx/>
        <a:buNone/>
        <a:defRPr sz="1200" b="0" kern="1200">
          <a:solidFill>
            <a:schemeClr val="tx1"/>
          </a:solidFill>
          <a:latin typeface="+mn-lt"/>
          <a:ea typeface="+mn-ea"/>
          <a:cs typeface="+mn-cs"/>
        </a:defRPr>
      </a:lvl1pPr>
      <a:lvl2pPr marL="127000" indent="-127000" algn="l" defTabSz="914400" rtl="0" eaLnBrk="1" latinLnBrk="0" hangingPunct="1">
        <a:spcBef>
          <a:spcPts val="0"/>
        </a:spcBef>
        <a:spcAft>
          <a:spcPts val="1000"/>
        </a:spcAft>
        <a:buClrTx/>
        <a:buSzPct val="100000"/>
        <a:buFont typeface="Arial" panose="020B0604020202020204" pitchFamily="34" charset="0"/>
        <a:buChar char="•"/>
        <a:defRPr lang="en-US" sz="1200" b="0" kern="1200" dirty="0" smtClean="0">
          <a:solidFill>
            <a:schemeClr val="tx1"/>
          </a:solidFill>
          <a:latin typeface="+mn-lt"/>
          <a:ea typeface="+mn-ea"/>
          <a:cs typeface="+mn-cs"/>
        </a:defRPr>
      </a:lvl2pPr>
      <a:lvl3pPr marL="279400" indent="-127000" algn="l" defTabSz="914400" rtl="0" eaLnBrk="1" latinLnBrk="0" hangingPunct="1">
        <a:spcBef>
          <a:spcPts val="0"/>
        </a:spcBef>
        <a:spcAft>
          <a:spcPts val="1000"/>
        </a:spcAft>
        <a:buClrTx/>
        <a:buSzPct val="100000"/>
        <a:buFont typeface="Arial" panose="020B0604020202020204" pitchFamily="34" charset="0"/>
        <a:buChar char="−"/>
        <a:defRPr lang="en-US" sz="1200" kern="1200" dirty="0" smtClean="0">
          <a:solidFill>
            <a:schemeClr val="tx1"/>
          </a:solidFill>
          <a:latin typeface="+mn-lt"/>
          <a:ea typeface="+mn-ea"/>
          <a:cs typeface="+mn-cs"/>
        </a:defRPr>
      </a:lvl3pPr>
      <a:lvl4pPr marL="431800" indent="-127000" algn="l" defTabSz="914400" rtl="0" eaLnBrk="1" latinLnBrk="0" hangingPunct="1">
        <a:spcBef>
          <a:spcPts val="0"/>
        </a:spcBef>
        <a:spcAft>
          <a:spcPts val="1000"/>
        </a:spcAft>
        <a:buClrTx/>
        <a:buSzPct val="100000"/>
        <a:buFont typeface="Arial" panose="020B0604020202020204" pitchFamily="34" charset="0"/>
        <a:buChar char="◦"/>
        <a:defRPr lang="en-US" sz="1200" kern="1200" baseline="0" dirty="0" smtClean="0">
          <a:solidFill>
            <a:schemeClr val="tx1"/>
          </a:solidFill>
          <a:latin typeface="+mn-lt"/>
          <a:ea typeface="+mn-ea"/>
          <a:cs typeface="+mn-cs"/>
        </a:defRPr>
      </a:lvl4pPr>
      <a:lvl5pPr marL="584200" indent="-127000" algn="l" defTabSz="798513" rtl="0" eaLnBrk="1" latinLnBrk="0" hangingPunct="1">
        <a:spcBef>
          <a:spcPts val="0"/>
        </a:spcBef>
        <a:spcAft>
          <a:spcPts val="1000"/>
        </a:spcAft>
        <a:buClrTx/>
        <a:buSzPct val="100000"/>
        <a:buFont typeface="Arial" panose="020B0604020202020204" pitchFamily="34" charset="0"/>
        <a:buChar char="−"/>
        <a:tabLst/>
        <a:defRPr lang="en-US" sz="1200" kern="1200" baseline="0" dirty="0" smtClean="0">
          <a:solidFill>
            <a:schemeClr val="tx1"/>
          </a:solidFill>
          <a:latin typeface="+mn-lt"/>
          <a:ea typeface="+mn-ea"/>
          <a:cs typeface="+mn-cs"/>
        </a:defRPr>
      </a:lvl5pPr>
      <a:lvl6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6pPr>
      <a:lvl7pPr marL="532800" indent="-176400" algn="l" defTabSz="914400" rtl="0" eaLnBrk="1" latinLnBrk="0" hangingPunct="1">
        <a:spcBef>
          <a:spcPts val="0"/>
        </a:spcBef>
        <a:spcAft>
          <a:spcPts val="1000"/>
        </a:spcAft>
        <a:buFont typeface="Verdana" panose="020B0604030504040204" pitchFamily="34" charset="0"/>
        <a:buChar char="−"/>
        <a:defRPr sz="1200" kern="1200">
          <a:solidFill>
            <a:schemeClr val="tx1"/>
          </a:solidFill>
          <a:latin typeface="+mn-lt"/>
          <a:ea typeface="+mn-ea"/>
          <a:cs typeface="+mn-cs"/>
        </a:defRPr>
      </a:lvl7pPr>
      <a:lvl8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8pPr>
      <a:lvl9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2" orient="horz" pos="2160" userDrawn="1">
          <p15:clr>
            <a:srgbClr val="F26B43"/>
          </p15:clr>
        </p15:guide>
        <p15:guide id="3" orient="horz" pos="4020" userDrawn="1">
          <p15:clr>
            <a:srgbClr val="F26B43"/>
          </p15:clr>
        </p15:guide>
        <p15:guide id="4" pos="178" userDrawn="1">
          <p15:clr>
            <a:srgbClr val="F26B43"/>
          </p15:clr>
        </p15:guide>
        <p15:guide id="5" pos="4142" userDrawn="1">
          <p15:clr>
            <a:srgbClr val="F26B43"/>
          </p15:clr>
        </p15:guide>
        <p15:guide id="6" orient="horz" pos="1071" userDrawn="1">
          <p15:clr>
            <a:srgbClr val="F26B43"/>
          </p15:clr>
        </p15:guide>
        <p15:guide id="7" orient="horz" pos="200" userDrawn="1">
          <p15:clr>
            <a:srgbClr val="F26B43"/>
          </p15:clr>
        </p15:guide>
        <p15:guide id="8" orient="horz" pos="4080" userDrawn="1">
          <p15:clr>
            <a:srgbClr val="F26B43"/>
          </p15:clr>
        </p15:guide>
        <p15:guide id="9" pos="2791" userDrawn="1">
          <p15:clr>
            <a:srgbClr val="F26B43"/>
          </p15:clr>
        </p15:guide>
        <p15:guide id="10" orient="horz" pos="236" userDrawn="1">
          <p15:clr>
            <a:srgbClr val="F26B43"/>
          </p15:clr>
        </p15:guide>
        <p15:guide id="11" pos="767" userDrawn="1">
          <p15:clr>
            <a:srgbClr val="F26B43"/>
          </p15:clr>
        </p15:guide>
        <p15:guide id="12" pos="853" userDrawn="1">
          <p15:clr>
            <a:srgbClr val="F26B43"/>
          </p15:clr>
        </p15:guide>
        <p15:guide id="13" pos="1440" userDrawn="1">
          <p15:clr>
            <a:srgbClr val="F26B43"/>
          </p15:clr>
        </p15:guide>
        <p15:guide id="14" pos="1525" userDrawn="1">
          <p15:clr>
            <a:srgbClr val="F26B43"/>
          </p15:clr>
        </p15:guide>
        <p15:guide id="15" pos="3465" userDrawn="1">
          <p15:clr>
            <a:srgbClr val="F26B43"/>
          </p15:clr>
        </p15:guide>
        <p15:guide id="16" pos="2117" userDrawn="1">
          <p15:clr>
            <a:srgbClr val="F26B43"/>
          </p15:clr>
        </p15:guide>
        <p15:guide id="17" pos="2203" userDrawn="1">
          <p15:clr>
            <a:srgbClr val="F26B43"/>
          </p15:clr>
        </p15:guide>
        <p15:guide id="18" pos="2160" userDrawn="1">
          <p15:clr>
            <a:srgbClr val="F26B43"/>
          </p15:clr>
        </p15:guide>
        <p15:guide id="19" pos="3551" userDrawn="1">
          <p15:clr>
            <a:srgbClr val="F26B43"/>
          </p15:clr>
        </p15:guide>
        <p15:guide id="20" orient="horz" pos="1049" userDrawn="1">
          <p15:clr>
            <a:srgbClr val="F26B43"/>
          </p15:clr>
        </p15:guide>
        <p15:guide id="21" orient="horz" pos="6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17.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162.xml"/></Relationships>
</file>

<file path=ppt/slides/_rels/slide16.xml.rels><?xml version="1.0" encoding="UTF-8" standalone="yes"?>
<Relationships xmlns="http://schemas.openxmlformats.org/package/2006/relationships"><Relationship Id="rId3" Type="http://schemas.openxmlformats.org/officeDocument/2006/relationships/hyperlink" Target="http://www.deloitte.com/about" TargetMode="External"/><Relationship Id="rId2" Type="http://schemas.openxmlformats.org/officeDocument/2006/relationships/notesSlide" Target="../notesSlides/notesSlide16.xml"/><Relationship Id="rId1" Type="http://schemas.openxmlformats.org/officeDocument/2006/relationships/slideLayout" Target="../slideLayouts/slideLayout77.xml"/><Relationship Id="rId4" Type="http://schemas.openxmlformats.org/officeDocument/2006/relationships/image" Target="../media/image1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10.xml"/><Relationship Id="rId1" Type="http://schemas.openxmlformats.org/officeDocument/2006/relationships/tags" Target="../tags/tag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0.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98.xml"/><Relationship Id="rId5" Type="http://schemas.openxmlformats.org/officeDocument/2006/relationships/image" Target="../media/image9.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9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86458" y="4309796"/>
            <a:ext cx="5679505" cy="410444"/>
          </a:xfrm>
        </p:spPr>
        <p:txBody>
          <a:bodyPr/>
          <a:lstStyle/>
          <a:p>
            <a:r>
              <a:rPr lang="en-US" dirty="0"/>
              <a:t>Offer Review &amp; Salary Negotiations</a:t>
            </a:r>
          </a:p>
        </p:txBody>
      </p:sp>
      <p:sp>
        <p:nvSpPr>
          <p:cNvPr id="4" name="Subtitle 3"/>
          <p:cNvSpPr>
            <a:spLocks noGrp="1"/>
          </p:cNvSpPr>
          <p:nvPr>
            <p:ph type="subTitle" idx="1"/>
          </p:nvPr>
        </p:nvSpPr>
        <p:spPr>
          <a:xfrm>
            <a:off x="222715" y="4960425"/>
            <a:ext cx="4194008" cy="505645"/>
          </a:xfrm>
        </p:spPr>
        <p:txBody>
          <a:bodyPr/>
          <a:lstStyle/>
          <a:p>
            <a:r>
              <a:rPr lang="en-US" noProof="0" dirty="0"/>
              <a:t>A career development webinar for Deloitte </a:t>
            </a:r>
            <a:r>
              <a:rPr lang="en-US" dirty="0"/>
              <a:t>Transition Assistance </a:t>
            </a:r>
          </a:p>
          <a:p>
            <a:endParaRPr lang="en-US" noProof="0" dirty="0"/>
          </a:p>
        </p:txBody>
      </p:sp>
      <p:pic>
        <p:nvPicPr>
          <p:cNvPr id="6" name="Picture Placeholder 5"/>
          <p:cNvPicPr>
            <a:picLocks noGrp="1" noChangeAspect="1"/>
          </p:cNvPicPr>
          <p:nvPr>
            <p:ph type="pic" sz="quarter" idx="11"/>
          </p:nvPr>
        </p:nvPicPr>
        <p:blipFill>
          <a:blip r:embed="rId3" cstate="screen">
            <a:extLst>
              <a:ext uri="{28A0092B-C50C-407E-A947-70E740481C1C}">
                <a14:useLocalDpi xmlns:a14="http://schemas.microsoft.com/office/drawing/2010/main"/>
              </a:ext>
            </a:extLst>
          </a:blip>
          <a:srcRect/>
          <a:stretch>
            <a:fillRect/>
          </a:stretch>
        </p:blipFill>
        <p:spPr>
          <a:xfrm>
            <a:off x="2319924" y="464284"/>
            <a:ext cx="4504155" cy="4504155"/>
          </a:xfrm>
        </p:spPr>
      </p:pic>
      <p:sp>
        <p:nvSpPr>
          <p:cNvPr id="2" name="TextBox 1"/>
          <p:cNvSpPr txBox="1"/>
          <p:nvPr/>
        </p:nvSpPr>
        <p:spPr>
          <a:xfrm>
            <a:off x="222716" y="5508510"/>
            <a:ext cx="65" cy="161583"/>
          </a:xfrm>
          <a:prstGeom prst="rect">
            <a:avLst/>
          </a:prstGeom>
          <a:noFill/>
        </p:spPr>
        <p:txBody>
          <a:bodyPr wrap="none" lIns="0" tIns="0" rIns="0" bIns="0" rtlCol="0">
            <a:spAutoFit/>
          </a:bodyPr>
          <a:lstStyle/>
          <a:p>
            <a:pPr>
              <a:spcBef>
                <a:spcPts val="600"/>
              </a:spcBef>
              <a:buSzPct val="100000"/>
            </a:pPr>
            <a:endParaRPr lang="en-US" sz="1050" dirty="0">
              <a:solidFill>
                <a:srgbClr val="313131"/>
              </a:solidFill>
            </a:endParaRPr>
          </a:p>
        </p:txBody>
      </p:sp>
    </p:spTree>
    <p:extLst>
      <p:ext uri="{BB962C8B-B14F-4D97-AF65-F5344CB8AC3E}">
        <p14:creationId xmlns:p14="http://schemas.microsoft.com/office/powerpoint/2010/main" val="721496195"/>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238" y="1705671"/>
            <a:ext cx="8402002" cy="3110169"/>
          </a:xfrm>
        </p:spPr>
        <p:txBody>
          <a:bodyPr anchor="ctr"/>
          <a:lstStyle/>
          <a:p>
            <a:pPr algn="ctr"/>
            <a:r>
              <a:rPr lang="en-US" sz="4000" b="1" dirty="0">
                <a:solidFill>
                  <a:schemeClr val="bg1"/>
                </a:solidFill>
              </a:rPr>
              <a:t>Negotiating the Salary/Offer</a:t>
            </a:r>
          </a:p>
        </p:txBody>
      </p:sp>
    </p:spTree>
    <p:extLst>
      <p:ext uri="{BB962C8B-B14F-4D97-AF65-F5344CB8AC3E}">
        <p14:creationId xmlns:p14="http://schemas.microsoft.com/office/powerpoint/2010/main" val="4087777376"/>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22349" y="164124"/>
            <a:ext cx="11188700" cy="398585"/>
          </a:xfrm>
        </p:spPr>
        <p:txBody>
          <a:bodyPr/>
          <a:lstStyle/>
          <a:p>
            <a:pPr algn="ctr"/>
            <a:r>
              <a:rPr lang="en-US" b="1" dirty="0">
                <a:solidFill>
                  <a:srgbClr val="002060"/>
                </a:solidFill>
              </a:rPr>
              <a:t>Negotiating the Offer</a:t>
            </a:r>
            <a:endParaRPr lang="en-US" dirty="0"/>
          </a:p>
        </p:txBody>
      </p:sp>
      <p:sp>
        <p:nvSpPr>
          <p:cNvPr id="4" name="Content Placeholder 3"/>
          <p:cNvSpPr>
            <a:spLocks noGrp="1"/>
          </p:cNvSpPr>
          <p:nvPr>
            <p:ph idx="1"/>
          </p:nvPr>
        </p:nvSpPr>
        <p:spPr>
          <a:xfrm>
            <a:off x="451262" y="949569"/>
            <a:ext cx="8039596" cy="5275385"/>
          </a:xfrm>
        </p:spPr>
        <p:txBody>
          <a:bodyPr/>
          <a:lstStyle/>
          <a:p>
            <a:pPr lvl="1"/>
            <a:r>
              <a:rPr lang="en-US" sz="1400" b="1" dirty="0"/>
              <a:t> </a:t>
            </a:r>
            <a:r>
              <a:rPr lang="en-US" sz="1600" b="1" dirty="0"/>
              <a:t>Prepare thoroughly and do your research.</a:t>
            </a:r>
          </a:p>
          <a:p>
            <a:pPr marL="171450" indent="-171450">
              <a:buFont typeface="Arial" panose="020B0604020202020204" pitchFamily="34" charset="0"/>
              <a:buChar char="•"/>
            </a:pPr>
            <a:r>
              <a:rPr lang="en-US" sz="1600" b="1" dirty="0"/>
              <a:t>Understand various timing considerations.</a:t>
            </a:r>
          </a:p>
          <a:p>
            <a:pPr marL="171450" indent="-171450">
              <a:buFont typeface="Arial" panose="020B0604020202020204" pitchFamily="34" charset="0"/>
              <a:buChar char="•"/>
            </a:pPr>
            <a:r>
              <a:rPr lang="en-US" sz="1600" b="1" dirty="0"/>
              <a:t>Negotiate to your strength. Illustrate your added value to the company. </a:t>
            </a:r>
          </a:p>
          <a:p>
            <a:pPr marL="171450" indent="-171450">
              <a:buFont typeface="Arial" panose="020B0604020202020204" pitchFamily="34" charset="0"/>
              <a:buChar char="•"/>
            </a:pPr>
            <a:r>
              <a:rPr lang="en-US" sz="1600" b="1" dirty="0"/>
              <a:t>Consider creative alternatives/options. </a:t>
            </a:r>
          </a:p>
          <a:p>
            <a:pPr marL="171450" indent="-171450">
              <a:buFont typeface="Arial" panose="020B0604020202020204" pitchFamily="34" charset="0"/>
              <a:buChar char="•"/>
            </a:pPr>
            <a:r>
              <a:rPr lang="en-US" sz="1600" b="1" dirty="0"/>
              <a:t>Be positive and productive.</a:t>
            </a:r>
          </a:p>
          <a:p>
            <a:pPr marL="171450" indent="-171450">
              <a:buFont typeface="Arial" panose="020B0604020202020204" pitchFamily="34" charset="0"/>
              <a:buChar char="•"/>
            </a:pPr>
            <a:r>
              <a:rPr lang="en-US" sz="1600" b="1" dirty="0"/>
              <a:t>Be prepared for a variety of responses from hiring company.</a:t>
            </a:r>
          </a:p>
          <a:p>
            <a:pPr marL="171450" indent="-171450">
              <a:buFont typeface="Arial" panose="020B0604020202020204" pitchFamily="34" charset="0"/>
              <a:buChar char="•"/>
            </a:pPr>
            <a:r>
              <a:rPr lang="en-US" sz="1600" b="1" dirty="0"/>
              <a:t>Know when to walk away or when to concede. Or not negotiate at all.</a:t>
            </a:r>
          </a:p>
          <a:p>
            <a:pPr marL="171450" indent="-171450">
              <a:buFont typeface="Arial" panose="020B0604020202020204" pitchFamily="34" charset="0"/>
              <a:buChar char="•"/>
            </a:pPr>
            <a:r>
              <a:rPr lang="en-US" sz="1600" b="1" dirty="0"/>
              <a:t>Confirm offer in writing.</a:t>
            </a:r>
          </a:p>
          <a:p>
            <a:pPr marL="171450" indent="-171450">
              <a:buFont typeface="Arial" panose="020B0604020202020204" pitchFamily="34" charset="0"/>
              <a:buChar char="•"/>
            </a:pPr>
            <a:endParaRPr lang="en-US" sz="1600" b="1" dirty="0"/>
          </a:p>
          <a:p>
            <a:r>
              <a:rPr lang="en-US" sz="1600" b="1" dirty="0"/>
              <a:t>  </a:t>
            </a:r>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dirty="0"/>
          </a:p>
          <a:p>
            <a:endParaRPr lang="en-US" dirty="0"/>
          </a:p>
        </p:txBody>
      </p:sp>
      <p:sp>
        <p:nvSpPr>
          <p:cNvPr id="5" name="Freeform 189"/>
          <p:cNvSpPr>
            <a:spLocks noChangeAspect="1" noEditPoints="1"/>
          </p:cNvSpPr>
          <p:nvPr/>
        </p:nvSpPr>
        <p:spPr bwMode="auto">
          <a:xfrm>
            <a:off x="4471060" y="3938234"/>
            <a:ext cx="2121350" cy="2121350"/>
          </a:xfrm>
          <a:custGeom>
            <a:avLst/>
            <a:gdLst>
              <a:gd name="T0" fmla="*/ 0 w 512"/>
              <a:gd name="T1" fmla="*/ 256 h 512"/>
              <a:gd name="T2" fmla="*/ 512 w 512"/>
              <a:gd name="T3" fmla="*/ 256 h 512"/>
              <a:gd name="T4" fmla="*/ 416 w 512"/>
              <a:gd name="T5" fmla="*/ 330 h 512"/>
              <a:gd name="T6" fmla="*/ 394 w 512"/>
              <a:gd name="T7" fmla="*/ 341 h 512"/>
              <a:gd name="T8" fmla="*/ 384 w 512"/>
              <a:gd name="T9" fmla="*/ 320 h 512"/>
              <a:gd name="T10" fmla="*/ 371 w 512"/>
              <a:gd name="T11" fmla="*/ 334 h 512"/>
              <a:gd name="T12" fmla="*/ 338 w 512"/>
              <a:gd name="T13" fmla="*/ 359 h 512"/>
              <a:gd name="T14" fmla="*/ 318 w 512"/>
              <a:gd name="T15" fmla="*/ 376 h 512"/>
              <a:gd name="T16" fmla="*/ 277 w 512"/>
              <a:gd name="T17" fmla="*/ 370 h 512"/>
              <a:gd name="T18" fmla="*/ 250 w 512"/>
              <a:gd name="T19" fmla="*/ 384 h 512"/>
              <a:gd name="T20" fmla="*/ 217 w 512"/>
              <a:gd name="T21" fmla="*/ 381 h 512"/>
              <a:gd name="T22" fmla="*/ 172 w 512"/>
              <a:gd name="T23" fmla="*/ 368 h 512"/>
              <a:gd name="T24" fmla="*/ 128 w 512"/>
              <a:gd name="T25" fmla="*/ 320 h 512"/>
              <a:gd name="T26" fmla="*/ 117 w 512"/>
              <a:gd name="T27" fmla="*/ 341 h 512"/>
              <a:gd name="T28" fmla="*/ 96 w 512"/>
              <a:gd name="T29" fmla="*/ 330 h 512"/>
              <a:gd name="T30" fmla="*/ 106 w 512"/>
              <a:gd name="T31" fmla="*/ 170 h 512"/>
              <a:gd name="T32" fmla="*/ 106 w 512"/>
              <a:gd name="T33" fmla="*/ 149 h 512"/>
              <a:gd name="T34" fmla="*/ 128 w 512"/>
              <a:gd name="T35" fmla="*/ 160 h 512"/>
              <a:gd name="T36" fmla="*/ 224 w 512"/>
              <a:gd name="T37" fmla="*/ 181 h 512"/>
              <a:gd name="T38" fmla="*/ 261 w 512"/>
              <a:gd name="T39" fmla="*/ 161 h 512"/>
              <a:gd name="T40" fmla="*/ 343 w 512"/>
              <a:gd name="T41" fmla="*/ 181 h 512"/>
              <a:gd name="T42" fmla="*/ 384 w 512"/>
              <a:gd name="T43" fmla="*/ 160 h 512"/>
              <a:gd name="T44" fmla="*/ 405 w 512"/>
              <a:gd name="T45" fmla="*/ 149 h 512"/>
              <a:gd name="T46" fmla="*/ 405 w 512"/>
              <a:gd name="T47" fmla="*/ 170 h 512"/>
              <a:gd name="T48" fmla="*/ 416 w 512"/>
              <a:gd name="T49" fmla="*/ 330 h 512"/>
              <a:gd name="T50" fmla="*/ 350 w 512"/>
              <a:gd name="T51" fmla="*/ 328 h 512"/>
              <a:gd name="T52" fmla="*/ 335 w 512"/>
              <a:gd name="T53" fmla="*/ 337 h 512"/>
              <a:gd name="T54" fmla="*/ 328 w 512"/>
              <a:gd name="T55" fmla="*/ 332 h 512"/>
              <a:gd name="T56" fmla="*/ 294 w 512"/>
              <a:gd name="T57" fmla="*/ 274 h 512"/>
              <a:gd name="T58" fmla="*/ 275 w 512"/>
              <a:gd name="T59" fmla="*/ 284 h 512"/>
              <a:gd name="T60" fmla="*/ 310 w 512"/>
              <a:gd name="T61" fmla="*/ 343 h 512"/>
              <a:gd name="T62" fmla="*/ 290 w 512"/>
              <a:gd name="T63" fmla="*/ 353 h 512"/>
              <a:gd name="T64" fmla="*/ 243 w 512"/>
              <a:gd name="T65" fmla="*/ 296 h 512"/>
              <a:gd name="T66" fmla="*/ 260 w 512"/>
              <a:gd name="T67" fmla="*/ 345 h 512"/>
              <a:gd name="T68" fmla="*/ 256 w 512"/>
              <a:gd name="T69" fmla="*/ 361 h 512"/>
              <a:gd name="T70" fmla="*/ 239 w 512"/>
              <a:gd name="T71" fmla="*/ 357 h 512"/>
              <a:gd name="T72" fmla="*/ 228 w 512"/>
              <a:gd name="T73" fmla="*/ 337 h 512"/>
              <a:gd name="T74" fmla="*/ 220 w 512"/>
              <a:gd name="T75" fmla="*/ 325 h 512"/>
              <a:gd name="T76" fmla="*/ 202 w 512"/>
              <a:gd name="T77" fmla="*/ 337 h 512"/>
              <a:gd name="T78" fmla="*/ 207 w 512"/>
              <a:gd name="T79" fmla="*/ 363 h 512"/>
              <a:gd name="T80" fmla="*/ 158 w 512"/>
              <a:gd name="T81" fmla="*/ 304 h 512"/>
              <a:gd name="T82" fmla="*/ 128 w 512"/>
              <a:gd name="T83" fmla="*/ 298 h 512"/>
              <a:gd name="T84" fmla="*/ 184 w 512"/>
              <a:gd name="T85" fmla="*/ 202 h 512"/>
              <a:gd name="T86" fmla="*/ 160 w 512"/>
              <a:gd name="T87" fmla="*/ 234 h 512"/>
              <a:gd name="T88" fmla="*/ 193 w 512"/>
              <a:gd name="T89" fmla="*/ 266 h 512"/>
              <a:gd name="T90" fmla="*/ 349 w 512"/>
              <a:gd name="T91" fmla="*/ 319 h 512"/>
              <a:gd name="T92" fmla="*/ 384 w 512"/>
              <a:gd name="T93" fmla="*/ 202 h 512"/>
              <a:gd name="T94" fmla="*/ 362 w 512"/>
              <a:gd name="T95" fmla="*/ 298 h 512"/>
              <a:gd name="T96" fmla="*/ 322 w 512"/>
              <a:gd name="T97" fmla="*/ 230 h 512"/>
              <a:gd name="T98" fmla="*/ 190 w 512"/>
              <a:gd name="T99" fmla="*/ 245 h 512"/>
              <a:gd name="T100" fmla="*/ 181 w 512"/>
              <a:gd name="T101" fmla="*/ 234 h 512"/>
              <a:gd name="T102" fmla="*/ 268 w 512"/>
              <a:gd name="T103" fmla="*/ 182 h 512"/>
              <a:gd name="T104" fmla="*/ 341 w 512"/>
              <a:gd name="T105" fmla="*/ 202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416" y="330"/>
                </a:moveTo>
                <a:cubicBezTo>
                  <a:pt x="416" y="336"/>
                  <a:pt x="411" y="341"/>
                  <a:pt x="405" y="341"/>
                </a:cubicBezTo>
                <a:cubicBezTo>
                  <a:pt x="394" y="341"/>
                  <a:pt x="394" y="341"/>
                  <a:pt x="394" y="341"/>
                </a:cubicBezTo>
                <a:cubicBezTo>
                  <a:pt x="388" y="341"/>
                  <a:pt x="384" y="336"/>
                  <a:pt x="384" y="330"/>
                </a:cubicBezTo>
                <a:cubicBezTo>
                  <a:pt x="384" y="320"/>
                  <a:pt x="384" y="320"/>
                  <a:pt x="384" y="320"/>
                </a:cubicBezTo>
                <a:cubicBezTo>
                  <a:pt x="371" y="320"/>
                  <a:pt x="371" y="320"/>
                  <a:pt x="371" y="320"/>
                </a:cubicBezTo>
                <a:cubicBezTo>
                  <a:pt x="372" y="324"/>
                  <a:pt x="372" y="329"/>
                  <a:pt x="371" y="334"/>
                </a:cubicBezTo>
                <a:cubicBezTo>
                  <a:pt x="368" y="342"/>
                  <a:pt x="363" y="350"/>
                  <a:pt x="355" y="354"/>
                </a:cubicBezTo>
                <a:cubicBezTo>
                  <a:pt x="350" y="357"/>
                  <a:pt x="344" y="359"/>
                  <a:pt x="338" y="359"/>
                </a:cubicBezTo>
                <a:cubicBezTo>
                  <a:pt x="336" y="359"/>
                  <a:pt x="334" y="358"/>
                  <a:pt x="332" y="358"/>
                </a:cubicBezTo>
                <a:cubicBezTo>
                  <a:pt x="330" y="365"/>
                  <a:pt x="325" y="372"/>
                  <a:pt x="318" y="376"/>
                </a:cubicBezTo>
                <a:cubicBezTo>
                  <a:pt x="313" y="380"/>
                  <a:pt x="307" y="381"/>
                  <a:pt x="301" y="381"/>
                </a:cubicBezTo>
                <a:cubicBezTo>
                  <a:pt x="292" y="381"/>
                  <a:pt x="283" y="377"/>
                  <a:pt x="277" y="370"/>
                </a:cubicBezTo>
                <a:cubicBezTo>
                  <a:pt x="274" y="374"/>
                  <a:pt x="271" y="377"/>
                  <a:pt x="267" y="379"/>
                </a:cubicBezTo>
                <a:cubicBezTo>
                  <a:pt x="261" y="382"/>
                  <a:pt x="256" y="384"/>
                  <a:pt x="250" y="384"/>
                </a:cubicBezTo>
                <a:cubicBezTo>
                  <a:pt x="241" y="384"/>
                  <a:pt x="232" y="380"/>
                  <a:pt x="226" y="374"/>
                </a:cubicBezTo>
                <a:cubicBezTo>
                  <a:pt x="224" y="376"/>
                  <a:pt x="221" y="379"/>
                  <a:pt x="217" y="381"/>
                </a:cubicBezTo>
                <a:cubicBezTo>
                  <a:pt x="212" y="384"/>
                  <a:pt x="207" y="385"/>
                  <a:pt x="202" y="385"/>
                </a:cubicBezTo>
                <a:cubicBezTo>
                  <a:pt x="190" y="385"/>
                  <a:pt x="178" y="379"/>
                  <a:pt x="172" y="368"/>
                </a:cubicBezTo>
                <a:cubicBezTo>
                  <a:pt x="143" y="320"/>
                  <a:pt x="143" y="320"/>
                  <a:pt x="143" y="320"/>
                </a:cubicBezTo>
                <a:cubicBezTo>
                  <a:pt x="128" y="320"/>
                  <a:pt x="128" y="320"/>
                  <a:pt x="128" y="320"/>
                </a:cubicBezTo>
                <a:cubicBezTo>
                  <a:pt x="128" y="330"/>
                  <a:pt x="128" y="330"/>
                  <a:pt x="128" y="330"/>
                </a:cubicBezTo>
                <a:cubicBezTo>
                  <a:pt x="128" y="336"/>
                  <a:pt x="123" y="341"/>
                  <a:pt x="117" y="341"/>
                </a:cubicBezTo>
                <a:cubicBezTo>
                  <a:pt x="106" y="341"/>
                  <a:pt x="106" y="341"/>
                  <a:pt x="106" y="341"/>
                </a:cubicBezTo>
                <a:cubicBezTo>
                  <a:pt x="100" y="341"/>
                  <a:pt x="96" y="336"/>
                  <a:pt x="96" y="330"/>
                </a:cubicBezTo>
                <a:cubicBezTo>
                  <a:pt x="96" y="324"/>
                  <a:pt x="100" y="320"/>
                  <a:pt x="106" y="320"/>
                </a:cubicBezTo>
                <a:cubicBezTo>
                  <a:pt x="106" y="170"/>
                  <a:pt x="106" y="170"/>
                  <a:pt x="106" y="170"/>
                </a:cubicBezTo>
                <a:cubicBezTo>
                  <a:pt x="100" y="170"/>
                  <a:pt x="96" y="166"/>
                  <a:pt x="96" y="160"/>
                </a:cubicBezTo>
                <a:cubicBezTo>
                  <a:pt x="96" y="154"/>
                  <a:pt x="100" y="149"/>
                  <a:pt x="106" y="149"/>
                </a:cubicBezTo>
                <a:cubicBezTo>
                  <a:pt x="117" y="149"/>
                  <a:pt x="117" y="149"/>
                  <a:pt x="117" y="149"/>
                </a:cubicBezTo>
                <a:cubicBezTo>
                  <a:pt x="123" y="149"/>
                  <a:pt x="128" y="154"/>
                  <a:pt x="128" y="160"/>
                </a:cubicBezTo>
                <a:cubicBezTo>
                  <a:pt x="128" y="181"/>
                  <a:pt x="128" y="181"/>
                  <a:pt x="128" y="181"/>
                </a:cubicBezTo>
                <a:cubicBezTo>
                  <a:pt x="224" y="181"/>
                  <a:pt x="224" y="181"/>
                  <a:pt x="224" y="181"/>
                </a:cubicBezTo>
                <a:cubicBezTo>
                  <a:pt x="224" y="181"/>
                  <a:pt x="224" y="181"/>
                  <a:pt x="224" y="181"/>
                </a:cubicBezTo>
                <a:cubicBezTo>
                  <a:pt x="261" y="161"/>
                  <a:pt x="261" y="161"/>
                  <a:pt x="261" y="161"/>
                </a:cubicBezTo>
                <a:cubicBezTo>
                  <a:pt x="264" y="160"/>
                  <a:pt x="267" y="159"/>
                  <a:pt x="269" y="160"/>
                </a:cubicBezTo>
                <a:cubicBezTo>
                  <a:pt x="343" y="181"/>
                  <a:pt x="343" y="181"/>
                  <a:pt x="343" y="181"/>
                </a:cubicBezTo>
                <a:cubicBezTo>
                  <a:pt x="384" y="181"/>
                  <a:pt x="384" y="181"/>
                  <a:pt x="384" y="181"/>
                </a:cubicBezTo>
                <a:cubicBezTo>
                  <a:pt x="384" y="160"/>
                  <a:pt x="384" y="160"/>
                  <a:pt x="384" y="160"/>
                </a:cubicBezTo>
                <a:cubicBezTo>
                  <a:pt x="384" y="154"/>
                  <a:pt x="388" y="149"/>
                  <a:pt x="394" y="149"/>
                </a:cubicBezTo>
                <a:cubicBezTo>
                  <a:pt x="405" y="149"/>
                  <a:pt x="405" y="149"/>
                  <a:pt x="405" y="149"/>
                </a:cubicBezTo>
                <a:cubicBezTo>
                  <a:pt x="411" y="149"/>
                  <a:pt x="416" y="154"/>
                  <a:pt x="416" y="160"/>
                </a:cubicBezTo>
                <a:cubicBezTo>
                  <a:pt x="416" y="166"/>
                  <a:pt x="411" y="170"/>
                  <a:pt x="405" y="170"/>
                </a:cubicBezTo>
                <a:cubicBezTo>
                  <a:pt x="405" y="320"/>
                  <a:pt x="405" y="320"/>
                  <a:pt x="405" y="320"/>
                </a:cubicBezTo>
                <a:cubicBezTo>
                  <a:pt x="411" y="320"/>
                  <a:pt x="416" y="324"/>
                  <a:pt x="416" y="330"/>
                </a:cubicBezTo>
                <a:close/>
                <a:moveTo>
                  <a:pt x="349" y="319"/>
                </a:moveTo>
                <a:cubicBezTo>
                  <a:pt x="350" y="322"/>
                  <a:pt x="351" y="325"/>
                  <a:pt x="350" y="328"/>
                </a:cubicBezTo>
                <a:cubicBezTo>
                  <a:pt x="349" y="332"/>
                  <a:pt x="347" y="334"/>
                  <a:pt x="344" y="336"/>
                </a:cubicBezTo>
                <a:cubicBezTo>
                  <a:pt x="342" y="337"/>
                  <a:pt x="338" y="338"/>
                  <a:pt x="335" y="337"/>
                </a:cubicBezTo>
                <a:cubicBezTo>
                  <a:pt x="332" y="336"/>
                  <a:pt x="330" y="334"/>
                  <a:pt x="328" y="332"/>
                </a:cubicBezTo>
                <a:cubicBezTo>
                  <a:pt x="328" y="332"/>
                  <a:pt x="328" y="332"/>
                  <a:pt x="328" y="332"/>
                </a:cubicBezTo>
                <a:cubicBezTo>
                  <a:pt x="328" y="332"/>
                  <a:pt x="328" y="332"/>
                  <a:pt x="328" y="331"/>
                </a:cubicBezTo>
                <a:cubicBezTo>
                  <a:pt x="294" y="274"/>
                  <a:pt x="294" y="274"/>
                  <a:pt x="294" y="274"/>
                </a:cubicBezTo>
                <a:cubicBezTo>
                  <a:pt x="291" y="268"/>
                  <a:pt x="284" y="267"/>
                  <a:pt x="279" y="270"/>
                </a:cubicBezTo>
                <a:cubicBezTo>
                  <a:pt x="274" y="273"/>
                  <a:pt x="272" y="279"/>
                  <a:pt x="275" y="284"/>
                </a:cubicBezTo>
                <a:cubicBezTo>
                  <a:pt x="310" y="343"/>
                  <a:pt x="310" y="343"/>
                  <a:pt x="310" y="343"/>
                </a:cubicBezTo>
                <a:cubicBezTo>
                  <a:pt x="310" y="343"/>
                  <a:pt x="310" y="343"/>
                  <a:pt x="310" y="343"/>
                </a:cubicBezTo>
                <a:cubicBezTo>
                  <a:pt x="313" y="348"/>
                  <a:pt x="313" y="355"/>
                  <a:pt x="307" y="358"/>
                </a:cubicBezTo>
                <a:cubicBezTo>
                  <a:pt x="301" y="361"/>
                  <a:pt x="294" y="359"/>
                  <a:pt x="290" y="353"/>
                </a:cubicBezTo>
                <a:cubicBezTo>
                  <a:pt x="258" y="300"/>
                  <a:pt x="258" y="300"/>
                  <a:pt x="258" y="300"/>
                </a:cubicBezTo>
                <a:cubicBezTo>
                  <a:pt x="255" y="295"/>
                  <a:pt x="249" y="293"/>
                  <a:pt x="243" y="296"/>
                </a:cubicBezTo>
                <a:cubicBezTo>
                  <a:pt x="238" y="299"/>
                  <a:pt x="237" y="306"/>
                  <a:pt x="240" y="311"/>
                </a:cubicBezTo>
                <a:cubicBezTo>
                  <a:pt x="260" y="345"/>
                  <a:pt x="260" y="345"/>
                  <a:pt x="260" y="345"/>
                </a:cubicBezTo>
                <a:cubicBezTo>
                  <a:pt x="262" y="347"/>
                  <a:pt x="262" y="350"/>
                  <a:pt x="261" y="353"/>
                </a:cubicBezTo>
                <a:cubicBezTo>
                  <a:pt x="261" y="356"/>
                  <a:pt x="259" y="359"/>
                  <a:pt x="256" y="361"/>
                </a:cubicBezTo>
                <a:cubicBezTo>
                  <a:pt x="250" y="364"/>
                  <a:pt x="243" y="362"/>
                  <a:pt x="239" y="357"/>
                </a:cubicBezTo>
                <a:cubicBezTo>
                  <a:pt x="239" y="357"/>
                  <a:pt x="239" y="357"/>
                  <a:pt x="239" y="357"/>
                </a:cubicBezTo>
                <a:cubicBezTo>
                  <a:pt x="228" y="337"/>
                  <a:pt x="228" y="337"/>
                  <a:pt x="228" y="337"/>
                </a:cubicBezTo>
                <a:cubicBezTo>
                  <a:pt x="228" y="337"/>
                  <a:pt x="228" y="337"/>
                  <a:pt x="228" y="337"/>
                </a:cubicBezTo>
                <a:cubicBezTo>
                  <a:pt x="228" y="337"/>
                  <a:pt x="228" y="337"/>
                  <a:pt x="228" y="337"/>
                </a:cubicBezTo>
                <a:cubicBezTo>
                  <a:pt x="220" y="325"/>
                  <a:pt x="220" y="325"/>
                  <a:pt x="220" y="325"/>
                </a:cubicBezTo>
                <a:cubicBezTo>
                  <a:pt x="217" y="320"/>
                  <a:pt x="210" y="319"/>
                  <a:pt x="206" y="322"/>
                </a:cubicBezTo>
                <a:cubicBezTo>
                  <a:pt x="201" y="325"/>
                  <a:pt x="199" y="332"/>
                  <a:pt x="202" y="337"/>
                </a:cubicBezTo>
                <a:cubicBezTo>
                  <a:pt x="210" y="348"/>
                  <a:pt x="210" y="348"/>
                  <a:pt x="210" y="348"/>
                </a:cubicBezTo>
                <a:cubicBezTo>
                  <a:pt x="211" y="350"/>
                  <a:pt x="214" y="358"/>
                  <a:pt x="207" y="363"/>
                </a:cubicBezTo>
                <a:cubicBezTo>
                  <a:pt x="201" y="366"/>
                  <a:pt x="193" y="362"/>
                  <a:pt x="190" y="357"/>
                </a:cubicBezTo>
                <a:cubicBezTo>
                  <a:pt x="158" y="304"/>
                  <a:pt x="158" y="304"/>
                  <a:pt x="158" y="304"/>
                </a:cubicBezTo>
                <a:cubicBezTo>
                  <a:pt x="156" y="300"/>
                  <a:pt x="153" y="298"/>
                  <a:pt x="149" y="298"/>
                </a:cubicBezTo>
                <a:cubicBezTo>
                  <a:pt x="128" y="298"/>
                  <a:pt x="128" y="298"/>
                  <a:pt x="128" y="298"/>
                </a:cubicBezTo>
                <a:cubicBezTo>
                  <a:pt x="128" y="202"/>
                  <a:pt x="128" y="202"/>
                  <a:pt x="128" y="202"/>
                </a:cubicBezTo>
                <a:cubicBezTo>
                  <a:pt x="184" y="202"/>
                  <a:pt x="184" y="202"/>
                  <a:pt x="184" y="202"/>
                </a:cubicBezTo>
                <a:cubicBezTo>
                  <a:pt x="176" y="207"/>
                  <a:pt x="176" y="207"/>
                  <a:pt x="176" y="207"/>
                </a:cubicBezTo>
                <a:cubicBezTo>
                  <a:pt x="166" y="213"/>
                  <a:pt x="160" y="223"/>
                  <a:pt x="160" y="234"/>
                </a:cubicBezTo>
                <a:cubicBezTo>
                  <a:pt x="160" y="244"/>
                  <a:pt x="164" y="254"/>
                  <a:pt x="170" y="260"/>
                </a:cubicBezTo>
                <a:cubicBezTo>
                  <a:pt x="177" y="265"/>
                  <a:pt x="185" y="267"/>
                  <a:pt x="193" y="266"/>
                </a:cubicBezTo>
                <a:cubicBezTo>
                  <a:pt x="307" y="247"/>
                  <a:pt x="307" y="247"/>
                  <a:pt x="307" y="247"/>
                </a:cubicBezTo>
                <a:lnTo>
                  <a:pt x="349" y="319"/>
                </a:lnTo>
                <a:close/>
                <a:moveTo>
                  <a:pt x="341" y="202"/>
                </a:moveTo>
                <a:cubicBezTo>
                  <a:pt x="384" y="202"/>
                  <a:pt x="384" y="202"/>
                  <a:pt x="384" y="202"/>
                </a:cubicBezTo>
                <a:cubicBezTo>
                  <a:pt x="384" y="298"/>
                  <a:pt x="384" y="298"/>
                  <a:pt x="384" y="298"/>
                </a:cubicBezTo>
                <a:cubicBezTo>
                  <a:pt x="362" y="298"/>
                  <a:pt x="362" y="298"/>
                  <a:pt x="362" y="298"/>
                </a:cubicBezTo>
                <a:cubicBezTo>
                  <a:pt x="362" y="298"/>
                  <a:pt x="362" y="299"/>
                  <a:pt x="361" y="299"/>
                </a:cubicBezTo>
                <a:cubicBezTo>
                  <a:pt x="322" y="230"/>
                  <a:pt x="322" y="230"/>
                  <a:pt x="322" y="230"/>
                </a:cubicBezTo>
                <a:cubicBezTo>
                  <a:pt x="320" y="226"/>
                  <a:pt x="316" y="224"/>
                  <a:pt x="311" y="225"/>
                </a:cubicBezTo>
                <a:cubicBezTo>
                  <a:pt x="190" y="245"/>
                  <a:pt x="190" y="245"/>
                  <a:pt x="190" y="245"/>
                </a:cubicBezTo>
                <a:cubicBezTo>
                  <a:pt x="187" y="246"/>
                  <a:pt x="185" y="245"/>
                  <a:pt x="184" y="244"/>
                </a:cubicBezTo>
                <a:cubicBezTo>
                  <a:pt x="182" y="242"/>
                  <a:pt x="181" y="238"/>
                  <a:pt x="181" y="234"/>
                </a:cubicBezTo>
                <a:cubicBezTo>
                  <a:pt x="181" y="229"/>
                  <a:pt x="184" y="227"/>
                  <a:pt x="186" y="226"/>
                </a:cubicBezTo>
                <a:cubicBezTo>
                  <a:pt x="268" y="182"/>
                  <a:pt x="268" y="182"/>
                  <a:pt x="268" y="182"/>
                </a:cubicBezTo>
                <a:cubicBezTo>
                  <a:pt x="338" y="202"/>
                  <a:pt x="338" y="202"/>
                  <a:pt x="338" y="202"/>
                </a:cubicBezTo>
                <a:cubicBezTo>
                  <a:pt x="339" y="202"/>
                  <a:pt x="340" y="202"/>
                  <a:pt x="341" y="202"/>
                </a:cubicBezTo>
                <a:close/>
              </a:path>
            </a:pathLst>
          </a:custGeom>
          <a:solidFill>
            <a:schemeClr val="accent3"/>
          </a:solidFill>
          <a:ln>
            <a:noFill/>
          </a:ln>
          <a:extLst/>
        </p:spPr>
        <p:txBody>
          <a:bodyPr vert="horz" wrap="square" lIns="91440" tIns="45720" rIns="91440" bIns="45720" numCol="1" anchor="t" anchorCtr="0" compatLnSpc="1">
            <a:prstTxWarp prst="textNoShape">
              <a:avLst/>
            </a:prstTxWarp>
          </a:bodyPr>
          <a:lstStyle/>
          <a:p>
            <a:endParaRPr lang="en-GB" sz="750"/>
          </a:p>
        </p:txBody>
      </p:sp>
    </p:spTree>
    <p:extLst>
      <p:ext uri="{BB962C8B-B14F-4D97-AF65-F5344CB8AC3E}">
        <p14:creationId xmlns:p14="http://schemas.microsoft.com/office/powerpoint/2010/main" val="3116935287"/>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238" y="1705671"/>
            <a:ext cx="8450770" cy="1592403"/>
          </a:xfrm>
        </p:spPr>
        <p:txBody>
          <a:bodyPr anchor="ctr"/>
          <a:lstStyle/>
          <a:p>
            <a:pPr algn="ctr"/>
            <a:r>
              <a:rPr lang="en-US" sz="4000" b="1" dirty="0">
                <a:solidFill>
                  <a:schemeClr val="bg1"/>
                </a:solidFill>
              </a:rPr>
              <a:t>Negotiating the Salary/Offer</a:t>
            </a:r>
            <a:endParaRPr lang="en-AU" b="1" noProof="0" dirty="0">
              <a:solidFill>
                <a:schemeClr val="bg1"/>
              </a:solidFill>
            </a:endParaRPr>
          </a:p>
        </p:txBody>
      </p:sp>
      <p:sp>
        <p:nvSpPr>
          <p:cNvPr id="3" name="Text Placeholder 2"/>
          <p:cNvSpPr>
            <a:spLocks noGrp="1"/>
          </p:cNvSpPr>
          <p:nvPr>
            <p:ph type="body" idx="1"/>
          </p:nvPr>
        </p:nvSpPr>
        <p:spPr>
          <a:xfrm>
            <a:off x="376238" y="3798277"/>
            <a:ext cx="7905750" cy="627420"/>
          </a:xfrm>
        </p:spPr>
        <p:txBody>
          <a:bodyPr/>
          <a:lstStyle/>
          <a:p>
            <a:pPr algn="ctr"/>
            <a:r>
              <a:rPr lang="en-US" sz="3200" b="1" dirty="0"/>
              <a:t>Role-play Demonstration</a:t>
            </a:r>
          </a:p>
          <a:p>
            <a:endParaRPr lang="en-AU" noProof="0" dirty="0"/>
          </a:p>
          <a:p>
            <a:endParaRPr lang="en-AU" noProof="0" dirty="0"/>
          </a:p>
        </p:txBody>
      </p:sp>
    </p:spTree>
    <p:extLst>
      <p:ext uri="{BB962C8B-B14F-4D97-AF65-F5344CB8AC3E}">
        <p14:creationId xmlns:p14="http://schemas.microsoft.com/office/powerpoint/2010/main" val="2206926884"/>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238" y="1705671"/>
            <a:ext cx="8402002" cy="3110169"/>
          </a:xfrm>
        </p:spPr>
        <p:txBody>
          <a:bodyPr anchor="ctr"/>
          <a:lstStyle/>
          <a:p>
            <a:pPr algn="ctr"/>
            <a:r>
              <a:rPr lang="en-US" sz="4000" b="1" dirty="0">
                <a:solidFill>
                  <a:schemeClr val="bg1"/>
                </a:solidFill>
              </a:rPr>
              <a:t>Declining Offers</a:t>
            </a:r>
          </a:p>
        </p:txBody>
      </p:sp>
    </p:spTree>
    <p:extLst>
      <p:ext uri="{BB962C8B-B14F-4D97-AF65-F5344CB8AC3E}">
        <p14:creationId xmlns:p14="http://schemas.microsoft.com/office/powerpoint/2010/main" val="1618254031"/>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chor="ctr"/>
          <a:lstStyle/>
          <a:p>
            <a:pPr algn="ctr"/>
            <a:r>
              <a:rPr lang="en-US" b="1" dirty="0">
                <a:solidFill>
                  <a:srgbClr val="002060"/>
                </a:solidFill>
              </a:rPr>
              <a:t>Declining an Offer</a:t>
            </a:r>
            <a:endParaRPr lang="en-US" dirty="0"/>
          </a:p>
        </p:txBody>
      </p:sp>
      <p:sp>
        <p:nvSpPr>
          <p:cNvPr id="5" name="Rounded Rectangle 5"/>
          <p:cNvSpPr/>
          <p:nvPr/>
        </p:nvSpPr>
        <p:spPr>
          <a:xfrm>
            <a:off x="1728174" y="1683738"/>
            <a:ext cx="2755137" cy="1676761"/>
          </a:xfrm>
          <a:custGeom>
            <a:avLst/>
            <a:gdLst>
              <a:gd name="connsiteX0" fmla="*/ 0 w 2354580"/>
              <a:gd name="connsiteY0" fmla="*/ 398782 h 1432560"/>
              <a:gd name="connsiteX1" fmla="*/ 398782 w 2354580"/>
              <a:gd name="connsiteY1" fmla="*/ 0 h 1432560"/>
              <a:gd name="connsiteX2" fmla="*/ 1955798 w 2354580"/>
              <a:gd name="connsiteY2" fmla="*/ 0 h 1432560"/>
              <a:gd name="connsiteX3" fmla="*/ 2354580 w 2354580"/>
              <a:gd name="connsiteY3" fmla="*/ 398782 h 1432560"/>
              <a:gd name="connsiteX4" fmla="*/ 2354580 w 2354580"/>
              <a:gd name="connsiteY4" fmla="*/ 1033778 h 1432560"/>
              <a:gd name="connsiteX5" fmla="*/ 1955798 w 2354580"/>
              <a:gd name="connsiteY5" fmla="*/ 1432560 h 1432560"/>
              <a:gd name="connsiteX6" fmla="*/ 398782 w 2354580"/>
              <a:gd name="connsiteY6" fmla="*/ 1432560 h 1432560"/>
              <a:gd name="connsiteX7" fmla="*/ 0 w 2354580"/>
              <a:gd name="connsiteY7" fmla="*/ 1033778 h 1432560"/>
              <a:gd name="connsiteX8" fmla="*/ 0 w 2354580"/>
              <a:gd name="connsiteY8" fmla="*/ 398782 h 1432560"/>
              <a:gd name="connsiteX0" fmla="*/ 0 w 2362200"/>
              <a:gd name="connsiteY0" fmla="*/ 102717 h 1517495"/>
              <a:gd name="connsiteX1" fmla="*/ 406402 w 2362200"/>
              <a:gd name="connsiteY1" fmla="*/ 84935 h 1517495"/>
              <a:gd name="connsiteX2" fmla="*/ 1963418 w 2362200"/>
              <a:gd name="connsiteY2" fmla="*/ 84935 h 1517495"/>
              <a:gd name="connsiteX3" fmla="*/ 2362200 w 2362200"/>
              <a:gd name="connsiteY3" fmla="*/ 483717 h 1517495"/>
              <a:gd name="connsiteX4" fmla="*/ 2362200 w 2362200"/>
              <a:gd name="connsiteY4" fmla="*/ 1118713 h 1517495"/>
              <a:gd name="connsiteX5" fmla="*/ 1963418 w 2362200"/>
              <a:gd name="connsiteY5" fmla="*/ 1517495 h 1517495"/>
              <a:gd name="connsiteX6" fmla="*/ 406402 w 2362200"/>
              <a:gd name="connsiteY6" fmla="*/ 1517495 h 1517495"/>
              <a:gd name="connsiteX7" fmla="*/ 7620 w 2362200"/>
              <a:gd name="connsiteY7" fmla="*/ 1118713 h 1517495"/>
              <a:gd name="connsiteX8" fmla="*/ 0 w 2362200"/>
              <a:gd name="connsiteY8" fmla="*/ 102717 h 1517495"/>
              <a:gd name="connsiteX0" fmla="*/ 0 w 2362200"/>
              <a:gd name="connsiteY0" fmla="*/ 17782 h 1432560"/>
              <a:gd name="connsiteX1" fmla="*/ 406402 w 2362200"/>
              <a:gd name="connsiteY1" fmla="*/ 0 h 1432560"/>
              <a:gd name="connsiteX2" fmla="*/ 1963418 w 2362200"/>
              <a:gd name="connsiteY2" fmla="*/ 0 h 1432560"/>
              <a:gd name="connsiteX3" fmla="*/ 2362200 w 2362200"/>
              <a:gd name="connsiteY3" fmla="*/ 398782 h 1432560"/>
              <a:gd name="connsiteX4" fmla="*/ 2362200 w 2362200"/>
              <a:gd name="connsiteY4" fmla="*/ 1033778 h 1432560"/>
              <a:gd name="connsiteX5" fmla="*/ 1963418 w 2362200"/>
              <a:gd name="connsiteY5" fmla="*/ 1432560 h 1432560"/>
              <a:gd name="connsiteX6" fmla="*/ 406402 w 2362200"/>
              <a:gd name="connsiteY6" fmla="*/ 1432560 h 1432560"/>
              <a:gd name="connsiteX7" fmla="*/ 7620 w 2362200"/>
              <a:gd name="connsiteY7" fmla="*/ 1033778 h 1432560"/>
              <a:gd name="connsiteX8" fmla="*/ 0 w 2362200"/>
              <a:gd name="connsiteY8" fmla="*/ 17782 h 1432560"/>
              <a:gd name="connsiteX0" fmla="*/ 0 w 2362200"/>
              <a:gd name="connsiteY0" fmla="*/ 2542 h 1432560"/>
              <a:gd name="connsiteX1" fmla="*/ 406402 w 2362200"/>
              <a:gd name="connsiteY1" fmla="*/ 0 h 1432560"/>
              <a:gd name="connsiteX2" fmla="*/ 1963418 w 2362200"/>
              <a:gd name="connsiteY2" fmla="*/ 0 h 1432560"/>
              <a:gd name="connsiteX3" fmla="*/ 2362200 w 2362200"/>
              <a:gd name="connsiteY3" fmla="*/ 398782 h 1432560"/>
              <a:gd name="connsiteX4" fmla="*/ 2362200 w 2362200"/>
              <a:gd name="connsiteY4" fmla="*/ 1033778 h 1432560"/>
              <a:gd name="connsiteX5" fmla="*/ 1963418 w 2362200"/>
              <a:gd name="connsiteY5" fmla="*/ 1432560 h 1432560"/>
              <a:gd name="connsiteX6" fmla="*/ 406402 w 2362200"/>
              <a:gd name="connsiteY6" fmla="*/ 1432560 h 1432560"/>
              <a:gd name="connsiteX7" fmla="*/ 7620 w 2362200"/>
              <a:gd name="connsiteY7" fmla="*/ 1033778 h 1432560"/>
              <a:gd name="connsiteX8" fmla="*/ 0 w 2362200"/>
              <a:gd name="connsiteY8" fmla="*/ 2542 h 1432560"/>
              <a:gd name="connsiteX0" fmla="*/ 0 w 2354580"/>
              <a:gd name="connsiteY0" fmla="*/ 17782 h 1432560"/>
              <a:gd name="connsiteX1" fmla="*/ 398782 w 2354580"/>
              <a:gd name="connsiteY1" fmla="*/ 0 h 1432560"/>
              <a:gd name="connsiteX2" fmla="*/ 1955798 w 2354580"/>
              <a:gd name="connsiteY2" fmla="*/ 0 h 1432560"/>
              <a:gd name="connsiteX3" fmla="*/ 2354580 w 2354580"/>
              <a:gd name="connsiteY3" fmla="*/ 398782 h 1432560"/>
              <a:gd name="connsiteX4" fmla="*/ 2354580 w 2354580"/>
              <a:gd name="connsiteY4" fmla="*/ 1033778 h 1432560"/>
              <a:gd name="connsiteX5" fmla="*/ 1955798 w 2354580"/>
              <a:gd name="connsiteY5" fmla="*/ 1432560 h 1432560"/>
              <a:gd name="connsiteX6" fmla="*/ 398782 w 2354580"/>
              <a:gd name="connsiteY6" fmla="*/ 1432560 h 1432560"/>
              <a:gd name="connsiteX7" fmla="*/ 0 w 2354580"/>
              <a:gd name="connsiteY7" fmla="*/ 1033778 h 1432560"/>
              <a:gd name="connsiteX8" fmla="*/ 0 w 2354580"/>
              <a:gd name="connsiteY8" fmla="*/ 17782 h 1432560"/>
              <a:gd name="connsiteX0" fmla="*/ 0 w 2354580"/>
              <a:gd name="connsiteY0" fmla="*/ 0 h 1433828"/>
              <a:gd name="connsiteX1" fmla="*/ 398782 w 2354580"/>
              <a:gd name="connsiteY1" fmla="*/ 1268 h 1433828"/>
              <a:gd name="connsiteX2" fmla="*/ 1955798 w 2354580"/>
              <a:gd name="connsiteY2" fmla="*/ 1268 h 1433828"/>
              <a:gd name="connsiteX3" fmla="*/ 2354580 w 2354580"/>
              <a:gd name="connsiteY3" fmla="*/ 400050 h 1433828"/>
              <a:gd name="connsiteX4" fmla="*/ 2354580 w 2354580"/>
              <a:gd name="connsiteY4" fmla="*/ 1035046 h 1433828"/>
              <a:gd name="connsiteX5" fmla="*/ 1955798 w 2354580"/>
              <a:gd name="connsiteY5" fmla="*/ 1433828 h 1433828"/>
              <a:gd name="connsiteX6" fmla="*/ 398782 w 2354580"/>
              <a:gd name="connsiteY6" fmla="*/ 1433828 h 1433828"/>
              <a:gd name="connsiteX7" fmla="*/ 0 w 2354580"/>
              <a:gd name="connsiteY7" fmla="*/ 1035046 h 1433828"/>
              <a:gd name="connsiteX8" fmla="*/ 0 w 2354580"/>
              <a:gd name="connsiteY8" fmla="*/ 0 h 1433828"/>
              <a:gd name="connsiteX0" fmla="*/ 4763 w 2354580"/>
              <a:gd name="connsiteY0" fmla="*/ 3494 h 1432560"/>
              <a:gd name="connsiteX1" fmla="*/ 398782 w 2354580"/>
              <a:gd name="connsiteY1" fmla="*/ 0 h 1432560"/>
              <a:gd name="connsiteX2" fmla="*/ 1955798 w 2354580"/>
              <a:gd name="connsiteY2" fmla="*/ 0 h 1432560"/>
              <a:gd name="connsiteX3" fmla="*/ 2354580 w 2354580"/>
              <a:gd name="connsiteY3" fmla="*/ 398782 h 1432560"/>
              <a:gd name="connsiteX4" fmla="*/ 2354580 w 2354580"/>
              <a:gd name="connsiteY4" fmla="*/ 1033778 h 1432560"/>
              <a:gd name="connsiteX5" fmla="*/ 1955798 w 2354580"/>
              <a:gd name="connsiteY5" fmla="*/ 1432560 h 1432560"/>
              <a:gd name="connsiteX6" fmla="*/ 398782 w 2354580"/>
              <a:gd name="connsiteY6" fmla="*/ 1432560 h 1432560"/>
              <a:gd name="connsiteX7" fmla="*/ 0 w 2354580"/>
              <a:gd name="connsiteY7" fmla="*/ 1033778 h 1432560"/>
              <a:gd name="connsiteX8" fmla="*/ 4763 w 2354580"/>
              <a:gd name="connsiteY8" fmla="*/ 3494 h 1432560"/>
              <a:gd name="connsiteX0" fmla="*/ 2382 w 2354580"/>
              <a:gd name="connsiteY0" fmla="*/ 0 h 1436210"/>
              <a:gd name="connsiteX1" fmla="*/ 398782 w 2354580"/>
              <a:gd name="connsiteY1" fmla="*/ 3650 h 1436210"/>
              <a:gd name="connsiteX2" fmla="*/ 1955798 w 2354580"/>
              <a:gd name="connsiteY2" fmla="*/ 3650 h 1436210"/>
              <a:gd name="connsiteX3" fmla="*/ 2354580 w 2354580"/>
              <a:gd name="connsiteY3" fmla="*/ 402432 h 1436210"/>
              <a:gd name="connsiteX4" fmla="*/ 2354580 w 2354580"/>
              <a:gd name="connsiteY4" fmla="*/ 1037428 h 1436210"/>
              <a:gd name="connsiteX5" fmla="*/ 1955798 w 2354580"/>
              <a:gd name="connsiteY5" fmla="*/ 1436210 h 1436210"/>
              <a:gd name="connsiteX6" fmla="*/ 398782 w 2354580"/>
              <a:gd name="connsiteY6" fmla="*/ 1436210 h 1436210"/>
              <a:gd name="connsiteX7" fmla="*/ 0 w 2354580"/>
              <a:gd name="connsiteY7" fmla="*/ 1037428 h 1436210"/>
              <a:gd name="connsiteX8" fmla="*/ 2382 w 2354580"/>
              <a:gd name="connsiteY8" fmla="*/ 0 h 1436210"/>
              <a:gd name="connsiteX0" fmla="*/ 4763 w 2354580"/>
              <a:gd name="connsiteY0" fmla="*/ 5875 h 1432560"/>
              <a:gd name="connsiteX1" fmla="*/ 398782 w 2354580"/>
              <a:gd name="connsiteY1" fmla="*/ 0 h 1432560"/>
              <a:gd name="connsiteX2" fmla="*/ 1955798 w 2354580"/>
              <a:gd name="connsiteY2" fmla="*/ 0 h 1432560"/>
              <a:gd name="connsiteX3" fmla="*/ 2354580 w 2354580"/>
              <a:gd name="connsiteY3" fmla="*/ 398782 h 1432560"/>
              <a:gd name="connsiteX4" fmla="*/ 2354580 w 2354580"/>
              <a:gd name="connsiteY4" fmla="*/ 1033778 h 1432560"/>
              <a:gd name="connsiteX5" fmla="*/ 1955798 w 2354580"/>
              <a:gd name="connsiteY5" fmla="*/ 1432560 h 1432560"/>
              <a:gd name="connsiteX6" fmla="*/ 398782 w 2354580"/>
              <a:gd name="connsiteY6" fmla="*/ 1432560 h 1432560"/>
              <a:gd name="connsiteX7" fmla="*/ 0 w 2354580"/>
              <a:gd name="connsiteY7" fmla="*/ 1033778 h 1432560"/>
              <a:gd name="connsiteX8" fmla="*/ 4763 w 2354580"/>
              <a:gd name="connsiteY8" fmla="*/ 5875 h 1432560"/>
              <a:gd name="connsiteX0" fmla="*/ 4763 w 2354580"/>
              <a:gd name="connsiteY0" fmla="*/ 0 h 1433829"/>
              <a:gd name="connsiteX1" fmla="*/ 398782 w 2354580"/>
              <a:gd name="connsiteY1" fmla="*/ 1269 h 1433829"/>
              <a:gd name="connsiteX2" fmla="*/ 1955798 w 2354580"/>
              <a:gd name="connsiteY2" fmla="*/ 1269 h 1433829"/>
              <a:gd name="connsiteX3" fmla="*/ 2354580 w 2354580"/>
              <a:gd name="connsiteY3" fmla="*/ 400051 h 1433829"/>
              <a:gd name="connsiteX4" fmla="*/ 2354580 w 2354580"/>
              <a:gd name="connsiteY4" fmla="*/ 1035047 h 1433829"/>
              <a:gd name="connsiteX5" fmla="*/ 1955798 w 2354580"/>
              <a:gd name="connsiteY5" fmla="*/ 1433829 h 1433829"/>
              <a:gd name="connsiteX6" fmla="*/ 398782 w 2354580"/>
              <a:gd name="connsiteY6" fmla="*/ 1433829 h 1433829"/>
              <a:gd name="connsiteX7" fmla="*/ 0 w 2354580"/>
              <a:gd name="connsiteY7" fmla="*/ 1035047 h 1433829"/>
              <a:gd name="connsiteX8" fmla="*/ 4763 w 2354580"/>
              <a:gd name="connsiteY8" fmla="*/ 0 h 1433829"/>
              <a:gd name="connsiteX0" fmla="*/ 4763 w 2354580"/>
              <a:gd name="connsiteY0" fmla="*/ 0 h 1433829"/>
              <a:gd name="connsiteX1" fmla="*/ 398782 w 2354580"/>
              <a:gd name="connsiteY1" fmla="*/ 1269 h 1433829"/>
              <a:gd name="connsiteX2" fmla="*/ 1955798 w 2354580"/>
              <a:gd name="connsiteY2" fmla="*/ 1269 h 1433829"/>
              <a:gd name="connsiteX3" fmla="*/ 2354580 w 2354580"/>
              <a:gd name="connsiteY3" fmla="*/ 400051 h 1433829"/>
              <a:gd name="connsiteX4" fmla="*/ 2354580 w 2354580"/>
              <a:gd name="connsiteY4" fmla="*/ 1035047 h 1433829"/>
              <a:gd name="connsiteX5" fmla="*/ 1955798 w 2354580"/>
              <a:gd name="connsiteY5" fmla="*/ 1433829 h 1433829"/>
              <a:gd name="connsiteX6" fmla="*/ 398782 w 2354580"/>
              <a:gd name="connsiteY6" fmla="*/ 1433829 h 1433829"/>
              <a:gd name="connsiteX7" fmla="*/ 0 w 2354580"/>
              <a:gd name="connsiteY7" fmla="*/ 1035047 h 1433829"/>
              <a:gd name="connsiteX8" fmla="*/ 4763 w 2354580"/>
              <a:gd name="connsiteY8" fmla="*/ 0 h 1433829"/>
              <a:gd name="connsiteX0" fmla="*/ 4763 w 2354580"/>
              <a:gd name="connsiteY0" fmla="*/ 0 h 1433829"/>
              <a:gd name="connsiteX1" fmla="*/ 398782 w 2354580"/>
              <a:gd name="connsiteY1" fmla="*/ 1269 h 1433829"/>
              <a:gd name="connsiteX2" fmla="*/ 1955798 w 2354580"/>
              <a:gd name="connsiteY2" fmla="*/ 1269 h 1433829"/>
              <a:gd name="connsiteX3" fmla="*/ 2354580 w 2354580"/>
              <a:gd name="connsiteY3" fmla="*/ 400051 h 1433829"/>
              <a:gd name="connsiteX4" fmla="*/ 2354580 w 2354580"/>
              <a:gd name="connsiteY4" fmla="*/ 1035047 h 1433829"/>
              <a:gd name="connsiteX5" fmla="*/ 1955798 w 2354580"/>
              <a:gd name="connsiteY5" fmla="*/ 1433829 h 1433829"/>
              <a:gd name="connsiteX6" fmla="*/ 398782 w 2354580"/>
              <a:gd name="connsiteY6" fmla="*/ 1433829 h 1433829"/>
              <a:gd name="connsiteX7" fmla="*/ 0 w 2354580"/>
              <a:gd name="connsiteY7" fmla="*/ 1035047 h 1433829"/>
              <a:gd name="connsiteX8" fmla="*/ 4763 w 2354580"/>
              <a:gd name="connsiteY8" fmla="*/ 0 h 1433829"/>
              <a:gd name="connsiteX0" fmla="*/ 4763 w 2432776"/>
              <a:gd name="connsiteY0" fmla="*/ 0 h 1433829"/>
              <a:gd name="connsiteX1" fmla="*/ 398782 w 2432776"/>
              <a:gd name="connsiteY1" fmla="*/ 1269 h 1433829"/>
              <a:gd name="connsiteX2" fmla="*/ 1955798 w 2432776"/>
              <a:gd name="connsiteY2" fmla="*/ 1269 h 1433829"/>
              <a:gd name="connsiteX3" fmla="*/ 2354580 w 2432776"/>
              <a:gd name="connsiteY3" fmla="*/ 400051 h 1433829"/>
              <a:gd name="connsiteX4" fmla="*/ 2354580 w 2432776"/>
              <a:gd name="connsiteY4" fmla="*/ 1035047 h 1433829"/>
              <a:gd name="connsiteX5" fmla="*/ 2327273 w 2432776"/>
              <a:gd name="connsiteY5" fmla="*/ 1433829 h 1433829"/>
              <a:gd name="connsiteX6" fmla="*/ 398782 w 2432776"/>
              <a:gd name="connsiteY6" fmla="*/ 1433829 h 1433829"/>
              <a:gd name="connsiteX7" fmla="*/ 0 w 2432776"/>
              <a:gd name="connsiteY7" fmla="*/ 1035047 h 1433829"/>
              <a:gd name="connsiteX8" fmla="*/ 4763 w 2432776"/>
              <a:gd name="connsiteY8" fmla="*/ 0 h 1433829"/>
              <a:gd name="connsiteX0" fmla="*/ 4763 w 2441222"/>
              <a:gd name="connsiteY0" fmla="*/ 0 h 1433829"/>
              <a:gd name="connsiteX1" fmla="*/ 398782 w 2441222"/>
              <a:gd name="connsiteY1" fmla="*/ 1269 h 1433829"/>
              <a:gd name="connsiteX2" fmla="*/ 1955798 w 2441222"/>
              <a:gd name="connsiteY2" fmla="*/ 1269 h 1433829"/>
              <a:gd name="connsiteX3" fmla="*/ 2354580 w 2441222"/>
              <a:gd name="connsiteY3" fmla="*/ 400051 h 1433829"/>
              <a:gd name="connsiteX4" fmla="*/ 2354580 w 2441222"/>
              <a:gd name="connsiteY4" fmla="*/ 1035047 h 1433829"/>
              <a:gd name="connsiteX5" fmla="*/ 2339179 w 2441222"/>
              <a:gd name="connsiteY5" fmla="*/ 1431447 h 1433829"/>
              <a:gd name="connsiteX6" fmla="*/ 398782 w 2441222"/>
              <a:gd name="connsiteY6" fmla="*/ 1433829 h 1433829"/>
              <a:gd name="connsiteX7" fmla="*/ 0 w 2441222"/>
              <a:gd name="connsiteY7" fmla="*/ 1035047 h 1433829"/>
              <a:gd name="connsiteX8" fmla="*/ 4763 w 2441222"/>
              <a:gd name="connsiteY8" fmla="*/ 0 h 1433829"/>
              <a:gd name="connsiteX0" fmla="*/ 4763 w 2449885"/>
              <a:gd name="connsiteY0" fmla="*/ 0 h 1433829"/>
              <a:gd name="connsiteX1" fmla="*/ 398782 w 2449885"/>
              <a:gd name="connsiteY1" fmla="*/ 1269 h 1433829"/>
              <a:gd name="connsiteX2" fmla="*/ 1955798 w 2449885"/>
              <a:gd name="connsiteY2" fmla="*/ 1269 h 1433829"/>
              <a:gd name="connsiteX3" fmla="*/ 2354580 w 2449885"/>
              <a:gd name="connsiteY3" fmla="*/ 400051 h 1433829"/>
              <a:gd name="connsiteX4" fmla="*/ 2354580 w 2449885"/>
              <a:gd name="connsiteY4" fmla="*/ 1035047 h 1433829"/>
              <a:gd name="connsiteX5" fmla="*/ 2351086 w 2449885"/>
              <a:gd name="connsiteY5" fmla="*/ 1433828 h 1433829"/>
              <a:gd name="connsiteX6" fmla="*/ 398782 w 2449885"/>
              <a:gd name="connsiteY6" fmla="*/ 1433829 h 1433829"/>
              <a:gd name="connsiteX7" fmla="*/ 0 w 2449885"/>
              <a:gd name="connsiteY7" fmla="*/ 1035047 h 1433829"/>
              <a:gd name="connsiteX8" fmla="*/ 4763 w 2449885"/>
              <a:gd name="connsiteY8" fmla="*/ 0 h 1433829"/>
              <a:gd name="connsiteX0" fmla="*/ 4763 w 2355967"/>
              <a:gd name="connsiteY0" fmla="*/ 0 h 1433829"/>
              <a:gd name="connsiteX1" fmla="*/ 398782 w 2355967"/>
              <a:gd name="connsiteY1" fmla="*/ 1269 h 1433829"/>
              <a:gd name="connsiteX2" fmla="*/ 1955798 w 2355967"/>
              <a:gd name="connsiteY2" fmla="*/ 1269 h 1433829"/>
              <a:gd name="connsiteX3" fmla="*/ 2354580 w 2355967"/>
              <a:gd name="connsiteY3" fmla="*/ 400051 h 1433829"/>
              <a:gd name="connsiteX4" fmla="*/ 2354580 w 2355967"/>
              <a:gd name="connsiteY4" fmla="*/ 1035047 h 1433829"/>
              <a:gd name="connsiteX5" fmla="*/ 2351086 w 2355967"/>
              <a:gd name="connsiteY5" fmla="*/ 1433828 h 1433829"/>
              <a:gd name="connsiteX6" fmla="*/ 398782 w 2355967"/>
              <a:gd name="connsiteY6" fmla="*/ 1433829 h 1433829"/>
              <a:gd name="connsiteX7" fmla="*/ 0 w 2355967"/>
              <a:gd name="connsiteY7" fmla="*/ 1035047 h 1433829"/>
              <a:gd name="connsiteX8" fmla="*/ 4763 w 2355967"/>
              <a:gd name="connsiteY8" fmla="*/ 0 h 1433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5967" h="1433829">
                <a:moveTo>
                  <a:pt x="4763" y="0"/>
                </a:moveTo>
                <a:cubicBezTo>
                  <a:pt x="30957" y="1215"/>
                  <a:pt x="178541" y="1269"/>
                  <a:pt x="398782" y="1269"/>
                </a:cubicBezTo>
                <a:lnTo>
                  <a:pt x="1955798" y="1269"/>
                </a:lnTo>
                <a:cubicBezTo>
                  <a:pt x="2176039" y="1269"/>
                  <a:pt x="2354580" y="179810"/>
                  <a:pt x="2354580" y="400051"/>
                </a:cubicBezTo>
                <a:lnTo>
                  <a:pt x="2354580" y="1035047"/>
                </a:lnTo>
                <a:cubicBezTo>
                  <a:pt x="2354580" y="1255288"/>
                  <a:pt x="2359396" y="1431446"/>
                  <a:pt x="2351086" y="1433828"/>
                </a:cubicBezTo>
                <a:lnTo>
                  <a:pt x="398782" y="1433829"/>
                </a:lnTo>
                <a:cubicBezTo>
                  <a:pt x="178541" y="1433829"/>
                  <a:pt x="0" y="1255288"/>
                  <a:pt x="0" y="1035047"/>
                </a:cubicBezTo>
                <a:cubicBezTo>
                  <a:pt x="1588" y="691619"/>
                  <a:pt x="3175" y="343428"/>
                  <a:pt x="4763" y="0"/>
                </a:cubicBezTo>
                <a:close/>
              </a:path>
            </a:pathLst>
          </a:custGeom>
          <a:solidFill>
            <a:schemeClr val="accent5"/>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noAutofit/>
          </a:bodyPr>
          <a:lstStyle/>
          <a:p>
            <a:pPr algn="ctr"/>
            <a:endParaRPr lang="en-US" sz="1400" err="1">
              <a:solidFill>
                <a:schemeClr val="tx2"/>
              </a:solidFill>
            </a:endParaRPr>
          </a:p>
        </p:txBody>
      </p:sp>
      <p:sp>
        <p:nvSpPr>
          <p:cNvPr id="6" name="Rounded Rectangle 5"/>
          <p:cNvSpPr/>
          <p:nvPr/>
        </p:nvSpPr>
        <p:spPr>
          <a:xfrm>
            <a:off x="4572000" y="3442425"/>
            <a:ext cx="2755137" cy="1676761"/>
          </a:xfrm>
          <a:custGeom>
            <a:avLst/>
            <a:gdLst>
              <a:gd name="connsiteX0" fmla="*/ 0 w 2354580"/>
              <a:gd name="connsiteY0" fmla="*/ 398782 h 1432560"/>
              <a:gd name="connsiteX1" fmla="*/ 398782 w 2354580"/>
              <a:gd name="connsiteY1" fmla="*/ 0 h 1432560"/>
              <a:gd name="connsiteX2" fmla="*/ 1955798 w 2354580"/>
              <a:gd name="connsiteY2" fmla="*/ 0 h 1432560"/>
              <a:gd name="connsiteX3" fmla="*/ 2354580 w 2354580"/>
              <a:gd name="connsiteY3" fmla="*/ 398782 h 1432560"/>
              <a:gd name="connsiteX4" fmla="*/ 2354580 w 2354580"/>
              <a:gd name="connsiteY4" fmla="*/ 1033778 h 1432560"/>
              <a:gd name="connsiteX5" fmla="*/ 1955798 w 2354580"/>
              <a:gd name="connsiteY5" fmla="*/ 1432560 h 1432560"/>
              <a:gd name="connsiteX6" fmla="*/ 398782 w 2354580"/>
              <a:gd name="connsiteY6" fmla="*/ 1432560 h 1432560"/>
              <a:gd name="connsiteX7" fmla="*/ 0 w 2354580"/>
              <a:gd name="connsiteY7" fmla="*/ 1033778 h 1432560"/>
              <a:gd name="connsiteX8" fmla="*/ 0 w 2354580"/>
              <a:gd name="connsiteY8" fmla="*/ 398782 h 1432560"/>
              <a:gd name="connsiteX0" fmla="*/ 0 w 2362200"/>
              <a:gd name="connsiteY0" fmla="*/ 102717 h 1517495"/>
              <a:gd name="connsiteX1" fmla="*/ 406402 w 2362200"/>
              <a:gd name="connsiteY1" fmla="*/ 84935 h 1517495"/>
              <a:gd name="connsiteX2" fmla="*/ 1963418 w 2362200"/>
              <a:gd name="connsiteY2" fmla="*/ 84935 h 1517495"/>
              <a:gd name="connsiteX3" fmla="*/ 2362200 w 2362200"/>
              <a:gd name="connsiteY3" fmla="*/ 483717 h 1517495"/>
              <a:gd name="connsiteX4" fmla="*/ 2362200 w 2362200"/>
              <a:gd name="connsiteY4" fmla="*/ 1118713 h 1517495"/>
              <a:gd name="connsiteX5" fmla="*/ 1963418 w 2362200"/>
              <a:gd name="connsiteY5" fmla="*/ 1517495 h 1517495"/>
              <a:gd name="connsiteX6" fmla="*/ 406402 w 2362200"/>
              <a:gd name="connsiteY6" fmla="*/ 1517495 h 1517495"/>
              <a:gd name="connsiteX7" fmla="*/ 7620 w 2362200"/>
              <a:gd name="connsiteY7" fmla="*/ 1118713 h 1517495"/>
              <a:gd name="connsiteX8" fmla="*/ 0 w 2362200"/>
              <a:gd name="connsiteY8" fmla="*/ 102717 h 1517495"/>
              <a:gd name="connsiteX0" fmla="*/ 0 w 2362200"/>
              <a:gd name="connsiteY0" fmla="*/ 17782 h 1432560"/>
              <a:gd name="connsiteX1" fmla="*/ 406402 w 2362200"/>
              <a:gd name="connsiteY1" fmla="*/ 0 h 1432560"/>
              <a:gd name="connsiteX2" fmla="*/ 1963418 w 2362200"/>
              <a:gd name="connsiteY2" fmla="*/ 0 h 1432560"/>
              <a:gd name="connsiteX3" fmla="*/ 2362200 w 2362200"/>
              <a:gd name="connsiteY3" fmla="*/ 398782 h 1432560"/>
              <a:gd name="connsiteX4" fmla="*/ 2362200 w 2362200"/>
              <a:gd name="connsiteY4" fmla="*/ 1033778 h 1432560"/>
              <a:gd name="connsiteX5" fmla="*/ 1963418 w 2362200"/>
              <a:gd name="connsiteY5" fmla="*/ 1432560 h 1432560"/>
              <a:gd name="connsiteX6" fmla="*/ 406402 w 2362200"/>
              <a:gd name="connsiteY6" fmla="*/ 1432560 h 1432560"/>
              <a:gd name="connsiteX7" fmla="*/ 7620 w 2362200"/>
              <a:gd name="connsiteY7" fmla="*/ 1033778 h 1432560"/>
              <a:gd name="connsiteX8" fmla="*/ 0 w 2362200"/>
              <a:gd name="connsiteY8" fmla="*/ 17782 h 1432560"/>
              <a:gd name="connsiteX0" fmla="*/ 0 w 2362200"/>
              <a:gd name="connsiteY0" fmla="*/ 2542 h 1432560"/>
              <a:gd name="connsiteX1" fmla="*/ 406402 w 2362200"/>
              <a:gd name="connsiteY1" fmla="*/ 0 h 1432560"/>
              <a:gd name="connsiteX2" fmla="*/ 1963418 w 2362200"/>
              <a:gd name="connsiteY2" fmla="*/ 0 h 1432560"/>
              <a:gd name="connsiteX3" fmla="*/ 2362200 w 2362200"/>
              <a:gd name="connsiteY3" fmla="*/ 398782 h 1432560"/>
              <a:gd name="connsiteX4" fmla="*/ 2362200 w 2362200"/>
              <a:gd name="connsiteY4" fmla="*/ 1033778 h 1432560"/>
              <a:gd name="connsiteX5" fmla="*/ 1963418 w 2362200"/>
              <a:gd name="connsiteY5" fmla="*/ 1432560 h 1432560"/>
              <a:gd name="connsiteX6" fmla="*/ 406402 w 2362200"/>
              <a:gd name="connsiteY6" fmla="*/ 1432560 h 1432560"/>
              <a:gd name="connsiteX7" fmla="*/ 7620 w 2362200"/>
              <a:gd name="connsiteY7" fmla="*/ 1033778 h 1432560"/>
              <a:gd name="connsiteX8" fmla="*/ 0 w 2362200"/>
              <a:gd name="connsiteY8" fmla="*/ 2542 h 1432560"/>
              <a:gd name="connsiteX0" fmla="*/ 0 w 2354580"/>
              <a:gd name="connsiteY0" fmla="*/ 17782 h 1432560"/>
              <a:gd name="connsiteX1" fmla="*/ 398782 w 2354580"/>
              <a:gd name="connsiteY1" fmla="*/ 0 h 1432560"/>
              <a:gd name="connsiteX2" fmla="*/ 1955798 w 2354580"/>
              <a:gd name="connsiteY2" fmla="*/ 0 h 1432560"/>
              <a:gd name="connsiteX3" fmla="*/ 2354580 w 2354580"/>
              <a:gd name="connsiteY3" fmla="*/ 398782 h 1432560"/>
              <a:gd name="connsiteX4" fmla="*/ 2354580 w 2354580"/>
              <a:gd name="connsiteY4" fmla="*/ 1033778 h 1432560"/>
              <a:gd name="connsiteX5" fmla="*/ 1955798 w 2354580"/>
              <a:gd name="connsiteY5" fmla="*/ 1432560 h 1432560"/>
              <a:gd name="connsiteX6" fmla="*/ 398782 w 2354580"/>
              <a:gd name="connsiteY6" fmla="*/ 1432560 h 1432560"/>
              <a:gd name="connsiteX7" fmla="*/ 0 w 2354580"/>
              <a:gd name="connsiteY7" fmla="*/ 1033778 h 1432560"/>
              <a:gd name="connsiteX8" fmla="*/ 0 w 2354580"/>
              <a:gd name="connsiteY8" fmla="*/ 17782 h 1432560"/>
              <a:gd name="connsiteX0" fmla="*/ 0 w 2354580"/>
              <a:gd name="connsiteY0" fmla="*/ 0 h 1433828"/>
              <a:gd name="connsiteX1" fmla="*/ 398782 w 2354580"/>
              <a:gd name="connsiteY1" fmla="*/ 1268 h 1433828"/>
              <a:gd name="connsiteX2" fmla="*/ 1955798 w 2354580"/>
              <a:gd name="connsiteY2" fmla="*/ 1268 h 1433828"/>
              <a:gd name="connsiteX3" fmla="*/ 2354580 w 2354580"/>
              <a:gd name="connsiteY3" fmla="*/ 400050 h 1433828"/>
              <a:gd name="connsiteX4" fmla="*/ 2354580 w 2354580"/>
              <a:gd name="connsiteY4" fmla="*/ 1035046 h 1433828"/>
              <a:gd name="connsiteX5" fmla="*/ 1955798 w 2354580"/>
              <a:gd name="connsiteY5" fmla="*/ 1433828 h 1433828"/>
              <a:gd name="connsiteX6" fmla="*/ 398782 w 2354580"/>
              <a:gd name="connsiteY6" fmla="*/ 1433828 h 1433828"/>
              <a:gd name="connsiteX7" fmla="*/ 0 w 2354580"/>
              <a:gd name="connsiteY7" fmla="*/ 1035046 h 1433828"/>
              <a:gd name="connsiteX8" fmla="*/ 0 w 2354580"/>
              <a:gd name="connsiteY8" fmla="*/ 0 h 1433828"/>
              <a:gd name="connsiteX0" fmla="*/ 4763 w 2354580"/>
              <a:gd name="connsiteY0" fmla="*/ 3494 h 1432560"/>
              <a:gd name="connsiteX1" fmla="*/ 398782 w 2354580"/>
              <a:gd name="connsiteY1" fmla="*/ 0 h 1432560"/>
              <a:gd name="connsiteX2" fmla="*/ 1955798 w 2354580"/>
              <a:gd name="connsiteY2" fmla="*/ 0 h 1432560"/>
              <a:gd name="connsiteX3" fmla="*/ 2354580 w 2354580"/>
              <a:gd name="connsiteY3" fmla="*/ 398782 h 1432560"/>
              <a:gd name="connsiteX4" fmla="*/ 2354580 w 2354580"/>
              <a:gd name="connsiteY4" fmla="*/ 1033778 h 1432560"/>
              <a:gd name="connsiteX5" fmla="*/ 1955798 w 2354580"/>
              <a:gd name="connsiteY5" fmla="*/ 1432560 h 1432560"/>
              <a:gd name="connsiteX6" fmla="*/ 398782 w 2354580"/>
              <a:gd name="connsiteY6" fmla="*/ 1432560 h 1432560"/>
              <a:gd name="connsiteX7" fmla="*/ 0 w 2354580"/>
              <a:gd name="connsiteY7" fmla="*/ 1033778 h 1432560"/>
              <a:gd name="connsiteX8" fmla="*/ 4763 w 2354580"/>
              <a:gd name="connsiteY8" fmla="*/ 3494 h 1432560"/>
              <a:gd name="connsiteX0" fmla="*/ 2382 w 2354580"/>
              <a:gd name="connsiteY0" fmla="*/ 0 h 1436210"/>
              <a:gd name="connsiteX1" fmla="*/ 398782 w 2354580"/>
              <a:gd name="connsiteY1" fmla="*/ 3650 h 1436210"/>
              <a:gd name="connsiteX2" fmla="*/ 1955798 w 2354580"/>
              <a:gd name="connsiteY2" fmla="*/ 3650 h 1436210"/>
              <a:gd name="connsiteX3" fmla="*/ 2354580 w 2354580"/>
              <a:gd name="connsiteY3" fmla="*/ 402432 h 1436210"/>
              <a:gd name="connsiteX4" fmla="*/ 2354580 w 2354580"/>
              <a:gd name="connsiteY4" fmla="*/ 1037428 h 1436210"/>
              <a:gd name="connsiteX5" fmla="*/ 1955798 w 2354580"/>
              <a:gd name="connsiteY5" fmla="*/ 1436210 h 1436210"/>
              <a:gd name="connsiteX6" fmla="*/ 398782 w 2354580"/>
              <a:gd name="connsiteY6" fmla="*/ 1436210 h 1436210"/>
              <a:gd name="connsiteX7" fmla="*/ 0 w 2354580"/>
              <a:gd name="connsiteY7" fmla="*/ 1037428 h 1436210"/>
              <a:gd name="connsiteX8" fmla="*/ 2382 w 2354580"/>
              <a:gd name="connsiteY8" fmla="*/ 0 h 1436210"/>
              <a:gd name="connsiteX0" fmla="*/ 4763 w 2354580"/>
              <a:gd name="connsiteY0" fmla="*/ 5875 h 1432560"/>
              <a:gd name="connsiteX1" fmla="*/ 398782 w 2354580"/>
              <a:gd name="connsiteY1" fmla="*/ 0 h 1432560"/>
              <a:gd name="connsiteX2" fmla="*/ 1955798 w 2354580"/>
              <a:gd name="connsiteY2" fmla="*/ 0 h 1432560"/>
              <a:gd name="connsiteX3" fmla="*/ 2354580 w 2354580"/>
              <a:gd name="connsiteY3" fmla="*/ 398782 h 1432560"/>
              <a:gd name="connsiteX4" fmla="*/ 2354580 w 2354580"/>
              <a:gd name="connsiteY4" fmla="*/ 1033778 h 1432560"/>
              <a:gd name="connsiteX5" fmla="*/ 1955798 w 2354580"/>
              <a:gd name="connsiteY5" fmla="*/ 1432560 h 1432560"/>
              <a:gd name="connsiteX6" fmla="*/ 398782 w 2354580"/>
              <a:gd name="connsiteY6" fmla="*/ 1432560 h 1432560"/>
              <a:gd name="connsiteX7" fmla="*/ 0 w 2354580"/>
              <a:gd name="connsiteY7" fmla="*/ 1033778 h 1432560"/>
              <a:gd name="connsiteX8" fmla="*/ 4763 w 2354580"/>
              <a:gd name="connsiteY8" fmla="*/ 5875 h 1432560"/>
              <a:gd name="connsiteX0" fmla="*/ 4763 w 2354580"/>
              <a:gd name="connsiteY0" fmla="*/ 0 h 1433829"/>
              <a:gd name="connsiteX1" fmla="*/ 398782 w 2354580"/>
              <a:gd name="connsiteY1" fmla="*/ 1269 h 1433829"/>
              <a:gd name="connsiteX2" fmla="*/ 1955798 w 2354580"/>
              <a:gd name="connsiteY2" fmla="*/ 1269 h 1433829"/>
              <a:gd name="connsiteX3" fmla="*/ 2354580 w 2354580"/>
              <a:gd name="connsiteY3" fmla="*/ 400051 h 1433829"/>
              <a:gd name="connsiteX4" fmla="*/ 2354580 w 2354580"/>
              <a:gd name="connsiteY4" fmla="*/ 1035047 h 1433829"/>
              <a:gd name="connsiteX5" fmla="*/ 1955798 w 2354580"/>
              <a:gd name="connsiteY5" fmla="*/ 1433829 h 1433829"/>
              <a:gd name="connsiteX6" fmla="*/ 398782 w 2354580"/>
              <a:gd name="connsiteY6" fmla="*/ 1433829 h 1433829"/>
              <a:gd name="connsiteX7" fmla="*/ 0 w 2354580"/>
              <a:gd name="connsiteY7" fmla="*/ 1035047 h 1433829"/>
              <a:gd name="connsiteX8" fmla="*/ 4763 w 2354580"/>
              <a:gd name="connsiteY8" fmla="*/ 0 h 1433829"/>
              <a:gd name="connsiteX0" fmla="*/ 4763 w 2354580"/>
              <a:gd name="connsiteY0" fmla="*/ 0 h 1433829"/>
              <a:gd name="connsiteX1" fmla="*/ 398782 w 2354580"/>
              <a:gd name="connsiteY1" fmla="*/ 1269 h 1433829"/>
              <a:gd name="connsiteX2" fmla="*/ 1955798 w 2354580"/>
              <a:gd name="connsiteY2" fmla="*/ 1269 h 1433829"/>
              <a:gd name="connsiteX3" fmla="*/ 2354580 w 2354580"/>
              <a:gd name="connsiteY3" fmla="*/ 400051 h 1433829"/>
              <a:gd name="connsiteX4" fmla="*/ 2354580 w 2354580"/>
              <a:gd name="connsiteY4" fmla="*/ 1035047 h 1433829"/>
              <a:gd name="connsiteX5" fmla="*/ 1955798 w 2354580"/>
              <a:gd name="connsiteY5" fmla="*/ 1433829 h 1433829"/>
              <a:gd name="connsiteX6" fmla="*/ 398782 w 2354580"/>
              <a:gd name="connsiteY6" fmla="*/ 1433829 h 1433829"/>
              <a:gd name="connsiteX7" fmla="*/ 0 w 2354580"/>
              <a:gd name="connsiteY7" fmla="*/ 1035047 h 1433829"/>
              <a:gd name="connsiteX8" fmla="*/ 4763 w 2354580"/>
              <a:gd name="connsiteY8" fmla="*/ 0 h 1433829"/>
              <a:gd name="connsiteX0" fmla="*/ 4763 w 2354580"/>
              <a:gd name="connsiteY0" fmla="*/ 0 h 1433829"/>
              <a:gd name="connsiteX1" fmla="*/ 398782 w 2354580"/>
              <a:gd name="connsiteY1" fmla="*/ 1269 h 1433829"/>
              <a:gd name="connsiteX2" fmla="*/ 1955798 w 2354580"/>
              <a:gd name="connsiteY2" fmla="*/ 1269 h 1433829"/>
              <a:gd name="connsiteX3" fmla="*/ 2354580 w 2354580"/>
              <a:gd name="connsiteY3" fmla="*/ 400051 h 1433829"/>
              <a:gd name="connsiteX4" fmla="*/ 2354580 w 2354580"/>
              <a:gd name="connsiteY4" fmla="*/ 1035047 h 1433829"/>
              <a:gd name="connsiteX5" fmla="*/ 1955798 w 2354580"/>
              <a:gd name="connsiteY5" fmla="*/ 1433829 h 1433829"/>
              <a:gd name="connsiteX6" fmla="*/ 398782 w 2354580"/>
              <a:gd name="connsiteY6" fmla="*/ 1433829 h 1433829"/>
              <a:gd name="connsiteX7" fmla="*/ 0 w 2354580"/>
              <a:gd name="connsiteY7" fmla="*/ 1035047 h 1433829"/>
              <a:gd name="connsiteX8" fmla="*/ 4763 w 2354580"/>
              <a:gd name="connsiteY8" fmla="*/ 0 h 1433829"/>
              <a:gd name="connsiteX0" fmla="*/ 4763 w 2432776"/>
              <a:gd name="connsiteY0" fmla="*/ 0 h 1433829"/>
              <a:gd name="connsiteX1" fmla="*/ 398782 w 2432776"/>
              <a:gd name="connsiteY1" fmla="*/ 1269 h 1433829"/>
              <a:gd name="connsiteX2" fmla="*/ 1955798 w 2432776"/>
              <a:gd name="connsiteY2" fmla="*/ 1269 h 1433829"/>
              <a:gd name="connsiteX3" fmla="*/ 2354580 w 2432776"/>
              <a:gd name="connsiteY3" fmla="*/ 400051 h 1433829"/>
              <a:gd name="connsiteX4" fmla="*/ 2354580 w 2432776"/>
              <a:gd name="connsiteY4" fmla="*/ 1035047 h 1433829"/>
              <a:gd name="connsiteX5" fmla="*/ 2327273 w 2432776"/>
              <a:gd name="connsiteY5" fmla="*/ 1433829 h 1433829"/>
              <a:gd name="connsiteX6" fmla="*/ 398782 w 2432776"/>
              <a:gd name="connsiteY6" fmla="*/ 1433829 h 1433829"/>
              <a:gd name="connsiteX7" fmla="*/ 0 w 2432776"/>
              <a:gd name="connsiteY7" fmla="*/ 1035047 h 1433829"/>
              <a:gd name="connsiteX8" fmla="*/ 4763 w 2432776"/>
              <a:gd name="connsiteY8" fmla="*/ 0 h 1433829"/>
              <a:gd name="connsiteX0" fmla="*/ 4763 w 2441222"/>
              <a:gd name="connsiteY0" fmla="*/ 0 h 1433829"/>
              <a:gd name="connsiteX1" fmla="*/ 398782 w 2441222"/>
              <a:gd name="connsiteY1" fmla="*/ 1269 h 1433829"/>
              <a:gd name="connsiteX2" fmla="*/ 1955798 w 2441222"/>
              <a:gd name="connsiteY2" fmla="*/ 1269 h 1433829"/>
              <a:gd name="connsiteX3" fmla="*/ 2354580 w 2441222"/>
              <a:gd name="connsiteY3" fmla="*/ 400051 h 1433829"/>
              <a:gd name="connsiteX4" fmla="*/ 2354580 w 2441222"/>
              <a:gd name="connsiteY4" fmla="*/ 1035047 h 1433829"/>
              <a:gd name="connsiteX5" fmla="*/ 2339179 w 2441222"/>
              <a:gd name="connsiteY5" fmla="*/ 1431447 h 1433829"/>
              <a:gd name="connsiteX6" fmla="*/ 398782 w 2441222"/>
              <a:gd name="connsiteY6" fmla="*/ 1433829 h 1433829"/>
              <a:gd name="connsiteX7" fmla="*/ 0 w 2441222"/>
              <a:gd name="connsiteY7" fmla="*/ 1035047 h 1433829"/>
              <a:gd name="connsiteX8" fmla="*/ 4763 w 2441222"/>
              <a:gd name="connsiteY8" fmla="*/ 0 h 1433829"/>
              <a:gd name="connsiteX0" fmla="*/ 4763 w 2449885"/>
              <a:gd name="connsiteY0" fmla="*/ 0 h 1433829"/>
              <a:gd name="connsiteX1" fmla="*/ 398782 w 2449885"/>
              <a:gd name="connsiteY1" fmla="*/ 1269 h 1433829"/>
              <a:gd name="connsiteX2" fmla="*/ 1955798 w 2449885"/>
              <a:gd name="connsiteY2" fmla="*/ 1269 h 1433829"/>
              <a:gd name="connsiteX3" fmla="*/ 2354580 w 2449885"/>
              <a:gd name="connsiteY3" fmla="*/ 400051 h 1433829"/>
              <a:gd name="connsiteX4" fmla="*/ 2354580 w 2449885"/>
              <a:gd name="connsiteY4" fmla="*/ 1035047 h 1433829"/>
              <a:gd name="connsiteX5" fmla="*/ 2351086 w 2449885"/>
              <a:gd name="connsiteY5" fmla="*/ 1433828 h 1433829"/>
              <a:gd name="connsiteX6" fmla="*/ 398782 w 2449885"/>
              <a:gd name="connsiteY6" fmla="*/ 1433829 h 1433829"/>
              <a:gd name="connsiteX7" fmla="*/ 0 w 2449885"/>
              <a:gd name="connsiteY7" fmla="*/ 1035047 h 1433829"/>
              <a:gd name="connsiteX8" fmla="*/ 4763 w 2449885"/>
              <a:gd name="connsiteY8" fmla="*/ 0 h 1433829"/>
              <a:gd name="connsiteX0" fmla="*/ 4763 w 2355967"/>
              <a:gd name="connsiteY0" fmla="*/ 0 h 1433829"/>
              <a:gd name="connsiteX1" fmla="*/ 398782 w 2355967"/>
              <a:gd name="connsiteY1" fmla="*/ 1269 h 1433829"/>
              <a:gd name="connsiteX2" fmla="*/ 1955798 w 2355967"/>
              <a:gd name="connsiteY2" fmla="*/ 1269 h 1433829"/>
              <a:gd name="connsiteX3" fmla="*/ 2354580 w 2355967"/>
              <a:gd name="connsiteY3" fmla="*/ 400051 h 1433829"/>
              <a:gd name="connsiteX4" fmla="*/ 2354580 w 2355967"/>
              <a:gd name="connsiteY4" fmla="*/ 1035047 h 1433829"/>
              <a:gd name="connsiteX5" fmla="*/ 2351086 w 2355967"/>
              <a:gd name="connsiteY5" fmla="*/ 1433828 h 1433829"/>
              <a:gd name="connsiteX6" fmla="*/ 398782 w 2355967"/>
              <a:gd name="connsiteY6" fmla="*/ 1433829 h 1433829"/>
              <a:gd name="connsiteX7" fmla="*/ 0 w 2355967"/>
              <a:gd name="connsiteY7" fmla="*/ 1035047 h 1433829"/>
              <a:gd name="connsiteX8" fmla="*/ 4763 w 2355967"/>
              <a:gd name="connsiteY8" fmla="*/ 0 h 1433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5967" h="1433829">
                <a:moveTo>
                  <a:pt x="4763" y="0"/>
                </a:moveTo>
                <a:cubicBezTo>
                  <a:pt x="30957" y="1215"/>
                  <a:pt x="178541" y="1269"/>
                  <a:pt x="398782" y="1269"/>
                </a:cubicBezTo>
                <a:lnTo>
                  <a:pt x="1955798" y="1269"/>
                </a:lnTo>
                <a:cubicBezTo>
                  <a:pt x="2176039" y="1269"/>
                  <a:pt x="2354580" y="179810"/>
                  <a:pt x="2354580" y="400051"/>
                </a:cubicBezTo>
                <a:lnTo>
                  <a:pt x="2354580" y="1035047"/>
                </a:lnTo>
                <a:cubicBezTo>
                  <a:pt x="2354580" y="1255288"/>
                  <a:pt x="2359396" y="1431446"/>
                  <a:pt x="2351086" y="1433828"/>
                </a:cubicBezTo>
                <a:lnTo>
                  <a:pt x="398782" y="1433829"/>
                </a:lnTo>
                <a:cubicBezTo>
                  <a:pt x="178541" y="1433829"/>
                  <a:pt x="0" y="1255288"/>
                  <a:pt x="0" y="1035047"/>
                </a:cubicBezTo>
                <a:cubicBezTo>
                  <a:pt x="1588" y="691619"/>
                  <a:pt x="3175" y="343428"/>
                  <a:pt x="4763" y="0"/>
                </a:cubicBezTo>
                <a:close/>
              </a:path>
            </a:pathLst>
          </a:cu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noAutofit/>
          </a:bodyPr>
          <a:lstStyle/>
          <a:p>
            <a:pPr algn="ctr"/>
            <a:endParaRPr lang="en-US" sz="1400" err="1">
              <a:solidFill>
                <a:schemeClr val="tx2"/>
              </a:solidFill>
            </a:endParaRPr>
          </a:p>
        </p:txBody>
      </p:sp>
      <p:sp>
        <p:nvSpPr>
          <p:cNvPr id="7" name="Rounded Rectangle 5"/>
          <p:cNvSpPr/>
          <p:nvPr/>
        </p:nvSpPr>
        <p:spPr>
          <a:xfrm flipV="1">
            <a:off x="4572000" y="1925040"/>
            <a:ext cx="2050775" cy="1440377"/>
          </a:xfrm>
          <a:custGeom>
            <a:avLst/>
            <a:gdLst>
              <a:gd name="connsiteX0" fmla="*/ 0 w 2354580"/>
              <a:gd name="connsiteY0" fmla="*/ 398782 h 1432560"/>
              <a:gd name="connsiteX1" fmla="*/ 398782 w 2354580"/>
              <a:gd name="connsiteY1" fmla="*/ 0 h 1432560"/>
              <a:gd name="connsiteX2" fmla="*/ 1955798 w 2354580"/>
              <a:gd name="connsiteY2" fmla="*/ 0 h 1432560"/>
              <a:gd name="connsiteX3" fmla="*/ 2354580 w 2354580"/>
              <a:gd name="connsiteY3" fmla="*/ 398782 h 1432560"/>
              <a:gd name="connsiteX4" fmla="*/ 2354580 w 2354580"/>
              <a:gd name="connsiteY4" fmla="*/ 1033778 h 1432560"/>
              <a:gd name="connsiteX5" fmla="*/ 1955798 w 2354580"/>
              <a:gd name="connsiteY5" fmla="*/ 1432560 h 1432560"/>
              <a:gd name="connsiteX6" fmla="*/ 398782 w 2354580"/>
              <a:gd name="connsiteY6" fmla="*/ 1432560 h 1432560"/>
              <a:gd name="connsiteX7" fmla="*/ 0 w 2354580"/>
              <a:gd name="connsiteY7" fmla="*/ 1033778 h 1432560"/>
              <a:gd name="connsiteX8" fmla="*/ 0 w 2354580"/>
              <a:gd name="connsiteY8" fmla="*/ 398782 h 1432560"/>
              <a:gd name="connsiteX0" fmla="*/ 0 w 2362200"/>
              <a:gd name="connsiteY0" fmla="*/ 102717 h 1517495"/>
              <a:gd name="connsiteX1" fmla="*/ 406402 w 2362200"/>
              <a:gd name="connsiteY1" fmla="*/ 84935 h 1517495"/>
              <a:gd name="connsiteX2" fmla="*/ 1963418 w 2362200"/>
              <a:gd name="connsiteY2" fmla="*/ 84935 h 1517495"/>
              <a:gd name="connsiteX3" fmla="*/ 2362200 w 2362200"/>
              <a:gd name="connsiteY3" fmla="*/ 483717 h 1517495"/>
              <a:gd name="connsiteX4" fmla="*/ 2362200 w 2362200"/>
              <a:gd name="connsiteY4" fmla="*/ 1118713 h 1517495"/>
              <a:gd name="connsiteX5" fmla="*/ 1963418 w 2362200"/>
              <a:gd name="connsiteY5" fmla="*/ 1517495 h 1517495"/>
              <a:gd name="connsiteX6" fmla="*/ 406402 w 2362200"/>
              <a:gd name="connsiteY6" fmla="*/ 1517495 h 1517495"/>
              <a:gd name="connsiteX7" fmla="*/ 7620 w 2362200"/>
              <a:gd name="connsiteY7" fmla="*/ 1118713 h 1517495"/>
              <a:gd name="connsiteX8" fmla="*/ 0 w 2362200"/>
              <a:gd name="connsiteY8" fmla="*/ 102717 h 1517495"/>
              <a:gd name="connsiteX0" fmla="*/ 0 w 2362200"/>
              <a:gd name="connsiteY0" fmla="*/ 17782 h 1432560"/>
              <a:gd name="connsiteX1" fmla="*/ 406402 w 2362200"/>
              <a:gd name="connsiteY1" fmla="*/ 0 h 1432560"/>
              <a:gd name="connsiteX2" fmla="*/ 1963418 w 2362200"/>
              <a:gd name="connsiteY2" fmla="*/ 0 h 1432560"/>
              <a:gd name="connsiteX3" fmla="*/ 2362200 w 2362200"/>
              <a:gd name="connsiteY3" fmla="*/ 398782 h 1432560"/>
              <a:gd name="connsiteX4" fmla="*/ 2362200 w 2362200"/>
              <a:gd name="connsiteY4" fmla="*/ 1033778 h 1432560"/>
              <a:gd name="connsiteX5" fmla="*/ 1963418 w 2362200"/>
              <a:gd name="connsiteY5" fmla="*/ 1432560 h 1432560"/>
              <a:gd name="connsiteX6" fmla="*/ 406402 w 2362200"/>
              <a:gd name="connsiteY6" fmla="*/ 1432560 h 1432560"/>
              <a:gd name="connsiteX7" fmla="*/ 7620 w 2362200"/>
              <a:gd name="connsiteY7" fmla="*/ 1033778 h 1432560"/>
              <a:gd name="connsiteX8" fmla="*/ 0 w 2362200"/>
              <a:gd name="connsiteY8" fmla="*/ 17782 h 1432560"/>
              <a:gd name="connsiteX0" fmla="*/ 0 w 2362200"/>
              <a:gd name="connsiteY0" fmla="*/ 2542 h 1432560"/>
              <a:gd name="connsiteX1" fmla="*/ 406402 w 2362200"/>
              <a:gd name="connsiteY1" fmla="*/ 0 h 1432560"/>
              <a:gd name="connsiteX2" fmla="*/ 1963418 w 2362200"/>
              <a:gd name="connsiteY2" fmla="*/ 0 h 1432560"/>
              <a:gd name="connsiteX3" fmla="*/ 2362200 w 2362200"/>
              <a:gd name="connsiteY3" fmla="*/ 398782 h 1432560"/>
              <a:gd name="connsiteX4" fmla="*/ 2362200 w 2362200"/>
              <a:gd name="connsiteY4" fmla="*/ 1033778 h 1432560"/>
              <a:gd name="connsiteX5" fmla="*/ 1963418 w 2362200"/>
              <a:gd name="connsiteY5" fmla="*/ 1432560 h 1432560"/>
              <a:gd name="connsiteX6" fmla="*/ 406402 w 2362200"/>
              <a:gd name="connsiteY6" fmla="*/ 1432560 h 1432560"/>
              <a:gd name="connsiteX7" fmla="*/ 7620 w 2362200"/>
              <a:gd name="connsiteY7" fmla="*/ 1033778 h 1432560"/>
              <a:gd name="connsiteX8" fmla="*/ 0 w 2362200"/>
              <a:gd name="connsiteY8" fmla="*/ 2542 h 1432560"/>
              <a:gd name="connsiteX0" fmla="*/ 0 w 2354580"/>
              <a:gd name="connsiteY0" fmla="*/ 17782 h 1432560"/>
              <a:gd name="connsiteX1" fmla="*/ 398782 w 2354580"/>
              <a:gd name="connsiteY1" fmla="*/ 0 h 1432560"/>
              <a:gd name="connsiteX2" fmla="*/ 1955798 w 2354580"/>
              <a:gd name="connsiteY2" fmla="*/ 0 h 1432560"/>
              <a:gd name="connsiteX3" fmla="*/ 2354580 w 2354580"/>
              <a:gd name="connsiteY3" fmla="*/ 398782 h 1432560"/>
              <a:gd name="connsiteX4" fmla="*/ 2354580 w 2354580"/>
              <a:gd name="connsiteY4" fmla="*/ 1033778 h 1432560"/>
              <a:gd name="connsiteX5" fmla="*/ 1955798 w 2354580"/>
              <a:gd name="connsiteY5" fmla="*/ 1432560 h 1432560"/>
              <a:gd name="connsiteX6" fmla="*/ 398782 w 2354580"/>
              <a:gd name="connsiteY6" fmla="*/ 1432560 h 1432560"/>
              <a:gd name="connsiteX7" fmla="*/ 0 w 2354580"/>
              <a:gd name="connsiteY7" fmla="*/ 1033778 h 1432560"/>
              <a:gd name="connsiteX8" fmla="*/ 0 w 2354580"/>
              <a:gd name="connsiteY8" fmla="*/ 17782 h 1432560"/>
              <a:gd name="connsiteX0" fmla="*/ 0 w 2354580"/>
              <a:gd name="connsiteY0" fmla="*/ 0 h 1433828"/>
              <a:gd name="connsiteX1" fmla="*/ 398782 w 2354580"/>
              <a:gd name="connsiteY1" fmla="*/ 1268 h 1433828"/>
              <a:gd name="connsiteX2" fmla="*/ 1955798 w 2354580"/>
              <a:gd name="connsiteY2" fmla="*/ 1268 h 1433828"/>
              <a:gd name="connsiteX3" fmla="*/ 2354580 w 2354580"/>
              <a:gd name="connsiteY3" fmla="*/ 400050 h 1433828"/>
              <a:gd name="connsiteX4" fmla="*/ 2354580 w 2354580"/>
              <a:gd name="connsiteY4" fmla="*/ 1035046 h 1433828"/>
              <a:gd name="connsiteX5" fmla="*/ 1955798 w 2354580"/>
              <a:gd name="connsiteY5" fmla="*/ 1433828 h 1433828"/>
              <a:gd name="connsiteX6" fmla="*/ 398782 w 2354580"/>
              <a:gd name="connsiteY6" fmla="*/ 1433828 h 1433828"/>
              <a:gd name="connsiteX7" fmla="*/ 0 w 2354580"/>
              <a:gd name="connsiteY7" fmla="*/ 1035046 h 1433828"/>
              <a:gd name="connsiteX8" fmla="*/ 0 w 2354580"/>
              <a:gd name="connsiteY8" fmla="*/ 0 h 1433828"/>
              <a:gd name="connsiteX0" fmla="*/ 4763 w 2354580"/>
              <a:gd name="connsiteY0" fmla="*/ 3494 h 1432560"/>
              <a:gd name="connsiteX1" fmla="*/ 398782 w 2354580"/>
              <a:gd name="connsiteY1" fmla="*/ 0 h 1432560"/>
              <a:gd name="connsiteX2" fmla="*/ 1955798 w 2354580"/>
              <a:gd name="connsiteY2" fmla="*/ 0 h 1432560"/>
              <a:gd name="connsiteX3" fmla="*/ 2354580 w 2354580"/>
              <a:gd name="connsiteY3" fmla="*/ 398782 h 1432560"/>
              <a:gd name="connsiteX4" fmla="*/ 2354580 w 2354580"/>
              <a:gd name="connsiteY4" fmla="*/ 1033778 h 1432560"/>
              <a:gd name="connsiteX5" fmla="*/ 1955798 w 2354580"/>
              <a:gd name="connsiteY5" fmla="*/ 1432560 h 1432560"/>
              <a:gd name="connsiteX6" fmla="*/ 398782 w 2354580"/>
              <a:gd name="connsiteY6" fmla="*/ 1432560 h 1432560"/>
              <a:gd name="connsiteX7" fmla="*/ 0 w 2354580"/>
              <a:gd name="connsiteY7" fmla="*/ 1033778 h 1432560"/>
              <a:gd name="connsiteX8" fmla="*/ 4763 w 2354580"/>
              <a:gd name="connsiteY8" fmla="*/ 3494 h 1432560"/>
              <a:gd name="connsiteX0" fmla="*/ 2382 w 2354580"/>
              <a:gd name="connsiteY0" fmla="*/ 0 h 1436210"/>
              <a:gd name="connsiteX1" fmla="*/ 398782 w 2354580"/>
              <a:gd name="connsiteY1" fmla="*/ 3650 h 1436210"/>
              <a:gd name="connsiteX2" fmla="*/ 1955798 w 2354580"/>
              <a:gd name="connsiteY2" fmla="*/ 3650 h 1436210"/>
              <a:gd name="connsiteX3" fmla="*/ 2354580 w 2354580"/>
              <a:gd name="connsiteY3" fmla="*/ 402432 h 1436210"/>
              <a:gd name="connsiteX4" fmla="*/ 2354580 w 2354580"/>
              <a:gd name="connsiteY4" fmla="*/ 1037428 h 1436210"/>
              <a:gd name="connsiteX5" fmla="*/ 1955798 w 2354580"/>
              <a:gd name="connsiteY5" fmla="*/ 1436210 h 1436210"/>
              <a:gd name="connsiteX6" fmla="*/ 398782 w 2354580"/>
              <a:gd name="connsiteY6" fmla="*/ 1436210 h 1436210"/>
              <a:gd name="connsiteX7" fmla="*/ 0 w 2354580"/>
              <a:gd name="connsiteY7" fmla="*/ 1037428 h 1436210"/>
              <a:gd name="connsiteX8" fmla="*/ 2382 w 2354580"/>
              <a:gd name="connsiteY8" fmla="*/ 0 h 1436210"/>
              <a:gd name="connsiteX0" fmla="*/ 4763 w 2354580"/>
              <a:gd name="connsiteY0" fmla="*/ 5875 h 1432560"/>
              <a:gd name="connsiteX1" fmla="*/ 398782 w 2354580"/>
              <a:gd name="connsiteY1" fmla="*/ 0 h 1432560"/>
              <a:gd name="connsiteX2" fmla="*/ 1955798 w 2354580"/>
              <a:gd name="connsiteY2" fmla="*/ 0 h 1432560"/>
              <a:gd name="connsiteX3" fmla="*/ 2354580 w 2354580"/>
              <a:gd name="connsiteY3" fmla="*/ 398782 h 1432560"/>
              <a:gd name="connsiteX4" fmla="*/ 2354580 w 2354580"/>
              <a:gd name="connsiteY4" fmla="*/ 1033778 h 1432560"/>
              <a:gd name="connsiteX5" fmla="*/ 1955798 w 2354580"/>
              <a:gd name="connsiteY5" fmla="*/ 1432560 h 1432560"/>
              <a:gd name="connsiteX6" fmla="*/ 398782 w 2354580"/>
              <a:gd name="connsiteY6" fmla="*/ 1432560 h 1432560"/>
              <a:gd name="connsiteX7" fmla="*/ 0 w 2354580"/>
              <a:gd name="connsiteY7" fmla="*/ 1033778 h 1432560"/>
              <a:gd name="connsiteX8" fmla="*/ 4763 w 2354580"/>
              <a:gd name="connsiteY8" fmla="*/ 5875 h 1432560"/>
              <a:gd name="connsiteX0" fmla="*/ 4763 w 2354580"/>
              <a:gd name="connsiteY0" fmla="*/ 0 h 1433829"/>
              <a:gd name="connsiteX1" fmla="*/ 398782 w 2354580"/>
              <a:gd name="connsiteY1" fmla="*/ 1269 h 1433829"/>
              <a:gd name="connsiteX2" fmla="*/ 1955798 w 2354580"/>
              <a:gd name="connsiteY2" fmla="*/ 1269 h 1433829"/>
              <a:gd name="connsiteX3" fmla="*/ 2354580 w 2354580"/>
              <a:gd name="connsiteY3" fmla="*/ 400051 h 1433829"/>
              <a:gd name="connsiteX4" fmla="*/ 2354580 w 2354580"/>
              <a:gd name="connsiteY4" fmla="*/ 1035047 h 1433829"/>
              <a:gd name="connsiteX5" fmla="*/ 1955798 w 2354580"/>
              <a:gd name="connsiteY5" fmla="*/ 1433829 h 1433829"/>
              <a:gd name="connsiteX6" fmla="*/ 398782 w 2354580"/>
              <a:gd name="connsiteY6" fmla="*/ 1433829 h 1433829"/>
              <a:gd name="connsiteX7" fmla="*/ 0 w 2354580"/>
              <a:gd name="connsiteY7" fmla="*/ 1035047 h 1433829"/>
              <a:gd name="connsiteX8" fmla="*/ 4763 w 2354580"/>
              <a:gd name="connsiteY8" fmla="*/ 0 h 1433829"/>
              <a:gd name="connsiteX0" fmla="*/ 4763 w 2354580"/>
              <a:gd name="connsiteY0" fmla="*/ 0 h 1433829"/>
              <a:gd name="connsiteX1" fmla="*/ 398782 w 2354580"/>
              <a:gd name="connsiteY1" fmla="*/ 1269 h 1433829"/>
              <a:gd name="connsiteX2" fmla="*/ 1955798 w 2354580"/>
              <a:gd name="connsiteY2" fmla="*/ 1269 h 1433829"/>
              <a:gd name="connsiteX3" fmla="*/ 2354580 w 2354580"/>
              <a:gd name="connsiteY3" fmla="*/ 400051 h 1433829"/>
              <a:gd name="connsiteX4" fmla="*/ 2354580 w 2354580"/>
              <a:gd name="connsiteY4" fmla="*/ 1035047 h 1433829"/>
              <a:gd name="connsiteX5" fmla="*/ 1955798 w 2354580"/>
              <a:gd name="connsiteY5" fmla="*/ 1433829 h 1433829"/>
              <a:gd name="connsiteX6" fmla="*/ 398782 w 2354580"/>
              <a:gd name="connsiteY6" fmla="*/ 1433829 h 1433829"/>
              <a:gd name="connsiteX7" fmla="*/ 0 w 2354580"/>
              <a:gd name="connsiteY7" fmla="*/ 1035047 h 1433829"/>
              <a:gd name="connsiteX8" fmla="*/ 4763 w 2354580"/>
              <a:gd name="connsiteY8" fmla="*/ 0 h 1433829"/>
              <a:gd name="connsiteX0" fmla="*/ 4763 w 2354580"/>
              <a:gd name="connsiteY0" fmla="*/ 0 h 1433829"/>
              <a:gd name="connsiteX1" fmla="*/ 398782 w 2354580"/>
              <a:gd name="connsiteY1" fmla="*/ 1269 h 1433829"/>
              <a:gd name="connsiteX2" fmla="*/ 1955798 w 2354580"/>
              <a:gd name="connsiteY2" fmla="*/ 1269 h 1433829"/>
              <a:gd name="connsiteX3" fmla="*/ 2354580 w 2354580"/>
              <a:gd name="connsiteY3" fmla="*/ 400051 h 1433829"/>
              <a:gd name="connsiteX4" fmla="*/ 2354580 w 2354580"/>
              <a:gd name="connsiteY4" fmla="*/ 1035047 h 1433829"/>
              <a:gd name="connsiteX5" fmla="*/ 1955798 w 2354580"/>
              <a:gd name="connsiteY5" fmla="*/ 1433829 h 1433829"/>
              <a:gd name="connsiteX6" fmla="*/ 398782 w 2354580"/>
              <a:gd name="connsiteY6" fmla="*/ 1433829 h 1433829"/>
              <a:gd name="connsiteX7" fmla="*/ 0 w 2354580"/>
              <a:gd name="connsiteY7" fmla="*/ 1035047 h 1433829"/>
              <a:gd name="connsiteX8" fmla="*/ 4763 w 2354580"/>
              <a:gd name="connsiteY8" fmla="*/ 0 h 1433829"/>
              <a:gd name="connsiteX0" fmla="*/ 4763 w 2432776"/>
              <a:gd name="connsiteY0" fmla="*/ 0 h 1433829"/>
              <a:gd name="connsiteX1" fmla="*/ 398782 w 2432776"/>
              <a:gd name="connsiteY1" fmla="*/ 1269 h 1433829"/>
              <a:gd name="connsiteX2" fmla="*/ 1955798 w 2432776"/>
              <a:gd name="connsiteY2" fmla="*/ 1269 h 1433829"/>
              <a:gd name="connsiteX3" fmla="*/ 2354580 w 2432776"/>
              <a:gd name="connsiteY3" fmla="*/ 400051 h 1433829"/>
              <a:gd name="connsiteX4" fmla="*/ 2354580 w 2432776"/>
              <a:gd name="connsiteY4" fmla="*/ 1035047 h 1433829"/>
              <a:gd name="connsiteX5" fmla="*/ 2327273 w 2432776"/>
              <a:gd name="connsiteY5" fmla="*/ 1433829 h 1433829"/>
              <a:gd name="connsiteX6" fmla="*/ 398782 w 2432776"/>
              <a:gd name="connsiteY6" fmla="*/ 1433829 h 1433829"/>
              <a:gd name="connsiteX7" fmla="*/ 0 w 2432776"/>
              <a:gd name="connsiteY7" fmla="*/ 1035047 h 1433829"/>
              <a:gd name="connsiteX8" fmla="*/ 4763 w 2432776"/>
              <a:gd name="connsiteY8" fmla="*/ 0 h 1433829"/>
              <a:gd name="connsiteX0" fmla="*/ 4763 w 2441222"/>
              <a:gd name="connsiteY0" fmla="*/ 0 h 1433829"/>
              <a:gd name="connsiteX1" fmla="*/ 398782 w 2441222"/>
              <a:gd name="connsiteY1" fmla="*/ 1269 h 1433829"/>
              <a:gd name="connsiteX2" fmla="*/ 1955798 w 2441222"/>
              <a:gd name="connsiteY2" fmla="*/ 1269 h 1433829"/>
              <a:gd name="connsiteX3" fmla="*/ 2354580 w 2441222"/>
              <a:gd name="connsiteY3" fmla="*/ 400051 h 1433829"/>
              <a:gd name="connsiteX4" fmla="*/ 2354580 w 2441222"/>
              <a:gd name="connsiteY4" fmla="*/ 1035047 h 1433829"/>
              <a:gd name="connsiteX5" fmla="*/ 2339179 w 2441222"/>
              <a:gd name="connsiteY5" fmla="*/ 1431447 h 1433829"/>
              <a:gd name="connsiteX6" fmla="*/ 398782 w 2441222"/>
              <a:gd name="connsiteY6" fmla="*/ 1433829 h 1433829"/>
              <a:gd name="connsiteX7" fmla="*/ 0 w 2441222"/>
              <a:gd name="connsiteY7" fmla="*/ 1035047 h 1433829"/>
              <a:gd name="connsiteX8" fmla="*/ 4763 w 2441222"/>
              <a:gd name="connsiteY8" fmla="*/ 0 h 1433829"/>
              <a:gd name="connsiteX0" fmla="*/ 4763 w 2449885"/>
              <a:gd name="connsiteY0" fmla="*/ 0 h 1433829"/>
              <a:gd name="connsiteX1" fmla="*/ 398782 w 2449885"/>
              <a:gd name="connsiteY1" fmla="*/ 1269 h 1433829"/>
              <a:gd name="connsiteX2" fmla="*/ 1955798 w 2449885"/>
              <a:gd name="connsiteY2" fmla="*/ 1269 h 1433829"/>
              <a:gd name="connsiteX3" fmla="*/ 2354580 w 2449885"/>
              <a:gd name="connsiteY3" fmla="*/ 400051 h 1433829"/>
              <a:gd name="connsiteX4" fmla="*/ 2354580 w 2449885"/>
              <a:gd name="connsiteY4" fmla="*/ 1035047 h 1433829"/>
              <a:gd name="connsiteX5" fmla="*/ 2351086 w 2449885"/>
              <a:gd name="connsiteY5" fmla="*/ 1433828 h 1433829"/>
              <a:gd name="connsiteX6" fmla="*/ 398782 w 2449885"/>
              <a:gd name="connsiteY6" fmla="*/ 1433829 h 1433829"/>
              <a:gd name="connsiteX7" fmla="*/ 0 w 2449885"/>
              <a:gd name="connsiteY7" fmla="*/ 1035047 h 1433829"/>
              <a:gd name="connsiteX8" fmla="*/ 4763 w 2449885"/>
              <a:gd name="connsiteY8" fmla="*/ 0 h 1433829"/>
              <a:gd name="connsiteX0" fmla="*/ 4763 w 2355967"/>
              <a:gd name="connsiteY0" fmla="*/ 0 h 1433829"/>
              <a:gd name="connsiteX1" fmla="*/ 398782 w 2355967"/>
              <a:gd name="connsiteY1" fmla="*/ 1269 h 1433829"/>
              <a:gd name="connsiteX2" fmla="*/ 1955798 w 2355967"/>
              <a:gd name="connsiteY2" fmla="*/ 1269 h 1433829"/>
              <a:gd name="connsiteX3" fmla="*/ 2354580 w 2355967"/>
              <a:gd name="connsiteY3" fmla="*/ 400051 h 1433829"/>
              <a:gd name="connsiteX4" fmla="*/ 2354580 w 2355967"/>
              <a:gd name="connsiteY4" fmla="*/ 1035047 h 1433829"/>
              <a:gd name="connsiteX5" fmla="*/ 2351086 w 2355967"/>
              <a:gd name="connsiteY5" fmla="*/ 1433828 h 1433829"/>
              <a:gd name="connsiteX6" fmla="*/ 398782 w 2355967"/>
              <a:gd name="connsiteY6" fmla="*/ 1433829 h 1433829"/>
              <a:gd name="connsiteX7" fmla="*/ 0 w 2355967"/>
              <a:gd name="connsiteY7" fmla="*/ 1035047 h 1433829"/>
              <a:gd name="connsiteX8" fmla="*/ 4763 w 2355967"/>
              <a:gd name="connsiteY8" fmla="*/ 0 h 1433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5967" h="1433829">
                <a:moveTo>
                  <a:pt x="4763" y="0"/>
                </a:moveTo>
                <a:cubicBezTo>
                  <a:pt x="30957" y="1215"/>
                  <a:pt x="178541" y="1269"/>
                  <a:pt x="398782" y="1269"/>
                </a:cubicBezTo>
                <a:lnTo>
                  <a:pt x="1955798" y="1269"/>
                </a:lnTo>
                <a:cubicBezTo>
                  <a:pt x="2176039" y="1269"/>
                  <a:pt x="2354580" y="179810"/>
                  <a:pt x="2354580" y="400051"/>
                </a:cubicBezTo>
                <a:lnTo>
                  <a:pt x="2354580" y="1035047"/>
                </a:lnTo>
                <a:cubicBezTo>
                  <a:pt x="2354580" y="1255288"/>
                  <a:pt x="2359396" y="1431446"/>
                  <a:pt x="2351086" y="1433828"/>
                </a:cubicBezTo>
                <a:lnTo>
                  <a:pt x="398782" y="1433829"/>
                </a:lnTo>
                <a:cubicBezTo>
                  <a:pt x="178541" y="1433829"/>
                  <a:pt x="0" y="1255288"/>
                  <a:pt x="0" y="1035047"/>
                </a:cubicBezTo>
                <a:cubicBezTo>
                  <a:pt x="1588" y="691619"/>
                  <a:pt x="3175" y="343428"/>
                  <a:pt x="4763" y="0"/>
                </a:cubicBezTo>
                <a:close/>
              </a:path>
            </a:pathLst>
          </a:custGeom>
          <a:solidFill>
            <a:schemeClr val="accent4"/>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noAutofit/>
          </a:bodyPr>
          <a:lstStyle/>
          <a:p>
            <a:pPr algn="ctr"/>
            <a:endParaRPr lang="en-US" sz="1400" err="1">
              <a:solidFill>
                <a:schemeClr val="tx2"/>
              </a:solidFill>
            </a:endParaRPr>
          </a:p>
        </p:txBody>
      </p:sp>
      <p:sp>
        <p:nvSpPr>
          <p:cNvPr id="8" name="Rectangle 7"/>
          <p:cNvSpPr/>
          <p:nvPr/>
        </p:nvSpPr>
        <p:spPr>
          <a:xfrm>
            <a:off x="2083755" y="2399007"/>
            <a:ext cx="2043973" cy="246221"/>
          </a:xfrm>
          <a:prstGeom prst="rect">
            <a:avLst/>
          </a:prstGeom>
        </p:spPr>
        <p:txBody>
          <a:bodyPr wrap="square" lIns="0" tIns="0" rIns="0" bIns="0">
            <a:spAutoFit/>
          </a:bodyPr>
          <a:lstStyle/>
          <a:p>
            <a:pPr algn="ctr">
              <a:spcBef>
                <a:spcPts val="600"/>
              </a:spcBef>
            </a:pPr>
            <a:r>
              <a:rPr lang="en-US" sz="1600" b="1" dirty="0">
                <a:solidFill>
                  <a:schemeClr val="bg1"/>
                </a:solidFill>
              </a:rPr>
              <a:t>Be Prompt</a:t>
            </a:r>
          </a:p>
        </p:txBody>
      </p:sp>
      <p:sp>
        <p:nvSpPr>
          <p:cNvPr id="10" name="Rectangle 9"/>
          <p:cNvSpPr/>
          <p:nvPr/>
        </p:nvSpPr>
        <p:spPr>
          <a:xfrm>
            <a:off x="4797080" y="2476398"/>
            <a:ext cx="1600613" cy="307777"/>
          </a:xfrm>
          <a:prstGeom prst="rect">
            <a:avLst/>
          </a:prstGeom>
        </p:spPr>
        <p:txBody>
          <a:bodyPr wrap="square" lIns="0" tIns="0" rIns="0" bIns="0">
            <a:spAutoFit/>
          </a:bodyPr>
          <a:lstStyle/>
          <a:p>
            <a:pPr algn="ctr">
              <a:spcBef>
                <a:spcPts val="600"/>
              </a:spcBef>
            </a:pPr>
            <a:r>
              <a:rPr lang="en-US" sz="1600" b="1" dirty="0">
                <a:solidFill>
                  <a:schemeClr val="bg1"/>
                </a:solidFill>
              </a:rPr>
              <a:t>Be Courteous</a:t>
            </a:r>
            <a:r>
              <a:rPr lang="en-US" sz="2000" dirty="0">
                <a:solidFill>
                  <a:schemeClr val="bg1"/>
                </a:solidFill>
              </a:rPr>
              <a:t> </a:t>
            </a:r>
          </a:p>
        </p:txBody>
      </p:sp>
      <p:sp>
        <p:nvSpPr>
          <p:cNvPr id="12" name="Rectangle 11"/>
          <p:cNvSpPr/>
          <p:nvPr/>
        </p:nvSpPr>
        <p:spPr>
          <a:xfrm>
            <a:off x="4979132" y="4122215"/>
            <a:ext cx="1940871" cy="246221"/>
          </a:xfrm>
          <a:prstGeom prst="rect">
            <a:avLst/>
          </a:prstGeom>
        </p:spPr>
        <p:txBody>
          <a:bodyPr wrap="square" lIns="0" tIns="0" rIns="0" bIns="0">
            <a:spAutoFit/>
          </a:bodyPr>
          <a:lstStyle/>
          <a:p>
            <a:pPr algn="ctr">
              <a:spcBef>
                <a:spcPts val="600"/>
              </a:spcBef>
            </a:pPr>
            <a:r>
              <a:rPr lang="en-US" sz="1600" b="1" dirty="0">
                <a:solidFill>
                  <a:schemeClr val="bg1"/>
                </a:solidFill>
              </a:rPr>
              <a:t>Be Concise</a:t>
            </a:r>
          </a:p>
        </p:txBody>
      </p:sp>
      <p:sp>
        <p:nvSpPr>
          <p:cNvPr id="14" name="Rounded Rectangle 5"/>
          <p:cNvSpPr/>
          <p:nvPr/>
        </p:nvSpPr>
        <p:spPr>
          <a:xfrm flipV="1">
            <a:off x="1520851" y="3436860"/>
            <a:ext cx="2982112" cy="1863153"/>
          </a:xfrm>
          <a:custGeom>
            <a:avLst/>
            <a:gdLst>
              <a:gd name="connsiteX0" fmla="*/ 0 w 2354580"/>
              <a:gd name="connsiteY0" fmla="*/ 398782 h 1432560"/>
              <a:gd name="connsiteX1" fmla="*/ 398782 w 2354580"/>
              <a:gd name="connsiteY1" fmla="*/ 0 h 1432560"/>
              <a:gd name="connsiteX2" fmla="*/ 1955798 w 2354580"/>
              <a:gd name="connsiteY2" fmla="*/ 0 h 1432560"/>
              <a:gd name="connsiteX3" fmla="*/ 2354580 w 2354580"/>
              <a:gd name="connsiteY3" fmla="*/ 398782 h 1432560"/>
              <a:gd name="connsiteX4" fmla="*/ 2354580 w 2354580"/>
              <a:gd name="connsiteY4" fmla="*/ 1033778 h 1432560"/>
              <a:gd name="connsiteX5" fmla="*/ 1955798 w 2354580"/>
              <a:gd name="connsiteY5" fmla="*/ 1432560 h 1432560"/>
              <a:gd name="connsiteX6" fmla="*/ 398782 w 2354580"/>
              <a:gd name="connsiteY6" fmla="*/ 1432560 h 1432560"/>
              <a:gd name="connsiteX7" fmla="*/ 0 w 2354580"/>
              <a:gd name="connsiteY7" fmla="*/ 1033778 h 1432560"/>
              <a:gd name="connsiteX8" fmla="*/ 0 w 2354580"/>
              <a:gd name="connsiteY8" fmla="*/ 398782 h 1432560"/>
              <a:gd name="connsiteX0" fmla="*/ 0 w 2362200"/>
              <a:gd name="connsiteY0" fmla="*/ 102717 h 1517495"/>
              <a:gd name="connsiteX1" fmla="*/ 406402 w 2362200"/>
              <a:gd name="connsiteY1" fmla="*/ 84935 h 1517495"/>
              <a:gd name="connsiteX2" fmla="*/ 1963418 w 2362200"/>
              <a:gd name="connsiteY2" fmla="*/ 84935 h 1517495"/>
              <a:gd name="connsiteX3" fmla="*/ 2362200 w 2362200"/>
              <a:gd name="connsiteY3" fmla="*/ 483717 h 1517495"/>
              <a:gd name="connsiteX4" fmla="*/ 2362200 w 2362200"/>
              <a:gd name="connsiteY4" fmla="*/ 1118713 h 1517495"/>
              <a:gd name="connsiteX5" fmla="*/ 1963418 w 2362200"/>
              <a:gd name="connsiteY5" fmla="*/ 1517495 h 1517495"/>
              <a:gd name="connsiteX6" fmla="*/ 406402 w 2362200"/>
              <a:gd name="connsiteY6" fmla="*/ 1517495 h 1517495"/>
              <a:gd name="connsiteX7" fmla="*/ 7620 w 2362200"/>
              <a:gd name="connsiteY7" fmla="*/ 1118713 h 1517495"/>
              <a:gd name="connsiteX8" fmla="*/ 0 w 2362200"/>
              <a:gd name="connsiteY8" fmla="*/ 102717 h 1517495"/>
              <a:gd name="connsiteX0" fmla="*/ 0 w 2362200"/>
              <a:gd name="connsiteY0" fmla="*/ 17782 h 1432560"/>
              <a:gd name="connsiteX1" fmla="*/ 406402 w 2362200"/>
              <a:gd name="connsiteY1" fmla="*/ 0 h 1432560"/>
              <a:gd name="connsiteX2" fmla="*/ 1963418 w 2362200"/>
              <a:gd name="connsiteY2" fmla="*/ 0 h 1432560"/>
              <a:gd name="connsiteX3" fmla="*/ 2362200 w 2362200"/>
              <a:gd name="connsiteY3" fmla="*/ 398782 h 1432560"/>
              <a:gd name="connsiteX4" fmla="*/ 2362200 w 2362200"/>
              <a:gd name="connsiteY4" fmla="*/ 1033778 h 1432560"/>
              <a:gd name="connsiteX5" fmla="*/ 1963418 w 2362200"/>
              <a:gd name="connsiteY5" fmla="*/ 1432560 h 1432560"/>
              <a:gd name="connsiteX6" fmla="*/ 406402 w 2362200"/>
              <a:gd name="connsiteY6" fmla="*/ 1432560 h 1432560"/>
              <a:gd name="connsiteX7" fmla="*/ 7620 w 2362200"/>
              <a:gd name="connsiteY7" fmla="*/ 1033778 h 1432560"/>
              <a:gd name="connsiteX8" fmla="*/ 0 w 2362200"/>
              <a:gd name="connsiteY8" fmla="*/ 17782 h 1432560"/>
              <a:gd name="connsiteX0" fmla="*/ 0 w 2362200"/>
              <a:gd name="connsiteY0" fmla="*/ 2542 h 1432560"/>
              <a:gd name="connsiteX1" fmla="*/ 406402 w 2362200"/>
              <a:gd name="connsiteY1" fmla="*/ 0 h 1432560"/>
              <a:gd name="connsiteX2" fmla="*/ 1963418 w 2362200"/>
              <a:gd name="connsiteY2" fmla="*/ 0 h 1432560"/>
              <a:gd name="connsiteX3" fmla="*/ 2362200 w 2362200"/>
              <a:gd name="connsiteY3" fmla="*/ 398782 h 1432560"/>
              <a:gd name="connsiteX4" fmla="*/ 2362200 w 2362200"/>
              <a:gd name="connsiteY4" fmla="*/ 1033778 h 1432560"/>
              <a:gd name="connsiteX5" fmla="*/ 1963418 w 2362200"/>
              <a:gd name="connsiteY5" fmla="*/ 1432560 h 1432560"/>
              <a:gd name="connsiteX6" fmla="*/ 406402 w 2362200"/>
              <a:gd name="connsiteY6" fmla="*/ 1432560 h 1432560"/>
              <a:gd name="connsiteX7" fmla="*/ 7620 w 2362200"/>
              <a:gd name="connsiteY7" fmla="*/ 1033778 h 1432560"/>
              <a:gd name="connsiteX8" fmla="*/ 0 w 2362200"/>
              <a:gd name="connsiteY8" fmla="*/ 2542 h 1432560"/>
              <a:gd name="connsiteX0" fmla="*/ 0 w 2354580"/>
              <a:gd name="connsiteY0" fmla="*/ 17782 h 1432560"/>
              <a:gd name="connsiteX1" fmla="*/ 398782 w 2354580"/>
              <a:gd name="connsiteY1" fmla="*/ 0 h 1432560"/>
              <a:gd name="connsiteX2" fmla="*/ 1955798 w 2354580"/>
              <a:gd name="connsiteY2" fmla="*/ 0 h 1432560"/>
              <a:gd name="connsiteX3" fmla="*/ 2354580 w 2354580"/>
              <a:gd name="connsiteY3" fmla="*/ 398782 h 1432560"/>
              <a:gd name="connsiteX4" fmla="*/ 2354580 w 2354580"/>
              <a:gd name="connsiteY4" fmla="*/ 1033778 h 1432560"/>
              <a:gd name="connsiteX5" fmla="*/ 1955798 w 2354580"/>
              <a:gd name="connsiteY5" fmla="*/ 1432560 h 1432560"/>
              <a:gd name="connsiteX6" fmla="*/ 398782 w 2354580"/>
              <a:gd name="connsiteY6" fmla="*/ 1432560 h 1432560"/>
              <a:gd name="connsiteX7" fmla="*/ 0 w 2354580"/>
              <a:gd name="connsiteY7" fmla="*/ 1033778 h 1432560"/>
              <a:gd name="connsiteX8" fmla="*/ 0 w 2354580"/>
              <a:gd name="connsiteY8" fmla="*/ 17782 h 1432560"/>
              <a:gd name="connsiteX0" fmla="*/ 0 w 2354580"/>
              <a:gd name="connsiteY0" fmla="*/ 0 h 1433828"/>
              <a:gd name="connsiteX1" fmla="*/ 398782 w 2354580"/>
              <a:gd name="connsiteY1" fmla="*/ 1268 h 1433828"/>
              <a:gd name="connsiteX2" fmla="*/ 1955798 w 2354580"/>
              <a:gd name="connsiteY2" fmla="*/ 1268 h 1433828"/>
              <a:gd name="connsiteX3" fmla="*/ 2354580 w 2354580"/>
              <a:gd name="connsiteY3" fmla="*/ 400050 h 1433828"/>
              <a:gd name="connsiteX4" fmla="*/ 2354580 w 2354580"/>
              <a:gd name="connsiteY4" fmla="*/ 1035046 h 1433828"/>
              <a:gd name="connsiteX5" fmla="*/ 1955798 w 2354580"/>
              <a:gd name="connsiteY5" fmla="*/ 1433828 h 1433828"/>
              <a:gd name="connsiteX6" fmla="*/ 398782 w 2354580"/>
              <a:gd name="connsiteY6" fmla="*/ 1433828 h 1433828"/>
              <a:gd name="connsiteX7" fmla="*/ 0 w 2354580"/>
              <a:gd name="connsiteY7" fmla="*/ 1035046 h 1433828"/>
              <a:gd name="connsiteX8" fmla="*/ 0 w 2354580"/>
              <a:gd name="connsiteY8" fmla="*/ 0 h 1433828"/>
              <a:gd name="connsiteX0" fmla="*/ 4763 w 2354580"/>
              <a:gd name="connsiteY0" fmla="*/ 3494 h 1432560"/>
              <a:gd name="connsiteX1" fmla="*/ 398782 w 2354580"/>
              <a:gd name="connsiteY1" fmla="*/ 0 h 1432560"/>
              <a:gd name="connsiteX2" fmla="*/ 1955798 w 2354580"/>
              <a:gd name="connsiteY2" fmla="*/ 0 h 1432560"/>
              <a:gd name="connsiteX3" fmla="*/ 2354580 w 2354580"/>
              <a:gd name="connsiteY3" fmla="*/ 398782 h 1432560"/>
              <a:gd name="connsiteX4" fmla="*/ 2354580 w 2354580"/>
              <a:gd name="connsiteY4" fmla="*/ 1033778 h 1432560"/>
              <a:gd name="connsiteX5" fmla="*/ 1955798 w 2354580"/>
              <a:gd name="connsiteY5" fmla="*/ 1432560 h 1432560"/>
              <a:gd name="connsiteX6" fmla="*/ 398782 w 2354580"/>
              <a:gd name="connsiteY6" fmla="*/ 1432560 h 1432560"/>
              <a:gd name="connsiteX7" fmla="*/ 0 w 2354580"/>
              <a:gd name="connsiteY7" fmla="*/ 1033778 h 1432560"/>
              <a:gd name="connsiteX8" fmla="*/ 4763 w 2354580"/>
              <a:gd name="connsiteY8" fmla="*/ 3494 h 1432560"/>
              <a:gd name="connsiteX0" fmla="*/ 2382 w 2354580"/>
              <a:gd name="connsiteY0" fmla="*/ 0 h 1436210"/>
              <a:gd name="connsiteX1" fmla="*/ 398782 w 2354580"/>
              <a:gd name="connsiteY1" fmla="*/ 3650 h 1436210"/>
              <a:gd name="connsiteX2" fmla="*/ 1955798 w 2354580"/>
              <a:gd name="connsiteY2" fmla="*/ 3650 h 1436210"/>
              <a:gd name="connsiteX3" fmla="*/ 2354580 w 2354580"/>
              <a:gd name="connsiteY3" fmla="*/ 402432 h 1436210"/>
              <a:gd name="connsiteX4" fmla="*/ 2354580 w 2354580"/>
              <a:gd name="connsiteY4" fmla="*/ 1037428 h 1436210"/>
              <a:gd name="connsiteX5" fmla="*/ 1955798 w 2354580"/>
              <a:gd name="connsiteY5" fmla="*/ 1436210 h 1436210"/>
              <a:gd name="connsiteX6" fmla="*/ 398782 w 2354580"/>
              <a:gd name="connsiteY6" fmla="*/ 1436210 h 1436210"/>
              <a:gd name="connsiteX7" fmla="*/ 0 w 2354580"/>
              <a:gd name="connsiteY7" fmla="*/ 1037428 h 1436210"/>
              <a:gd name="connsiteX8" fmla="*/ 2382 w 2354580"/>
              <a:gd name="connsiteY8" fmla="*/ 0 h 1436210"/>
              <a:gd name="connsiteX0" fmla="*/ 4763 w 2354580"/>
              <a:gd name="connsiteY0" fmla="*/ 5875 h 1432560"/>
              <a:gd name="connsiteX1" fmla="*/ 398782 w 2354580"/>
              <a:gd name="connsiteY1" fmla="*/ 0 h 1432560"/>
              <a:gd name="connsiteX2" fmla="*/ 1955798 w 2354580"/>
              <a:gd name="connsiteY2" fmla="*/ 0 h 1432560"/>
              <a:gd name="connsiteX3" fmla="*/ 2354580 w 2354580"/>
              <a:gd name="connsiteY3" fmla="*/ 398782 h 1432560"/>
              <a:gd name="connsiteX4" fmla="*/ 2354580 w 2354580"/>
              <a:gd name="connsiteY4" fmla="*/ 1033778 h 1432560"/>
              <a:gd name="connsiteX5" fmla="*/ 1955798 w 2354580"/>
              <a:gd name="connsiteY5" fmla="*/ 1432560 h 1432560"/>
              <a:gd name="connsiteX6" fmla="*/ 398782 w 2354580"/>
              <a:gd name="connsiteY6" fmla="*/ 1432560 h 1432560"/>
              <a:gd name="connsiteX7" fmla="*/ 0 w 2354580"/>
              <a:gd name="connsiteY7" fmla="*/ 1033778 h 1432560"/>
              <a:gd name="connsiteX8" fmla="*/ 4763 w 2354580"/>
              <a:gd name="connsiteY8" fmla="*/ 5875 h 1432560"/>
              <a:gd name="connsiteX0" fmla="*/ 4763 w 2354580"/>
              <a:gd name="connsiteY0" fmla="*/ 0 h 1433829"/>
              <a:gd name="connsiteX1" fmla="*/ 398782 w 2354580"/>
              <a:gd name="connsiteY1" fmla="*/ 1269 h 1433829"/>
              <a:gd name="connsiteX2" fmla="*/ 1955798 w 2354580"/>
              <a:gd name="connsiteY2" fmla="*/ 1269 h 1433829"/>
              <a:gd name="connsiteX3" fmla="*/ 2354580 w 2354580"/>
              <a:gd name="connsiteY3" fmla="*/ 400051 h 1433829"/>
              <a:gd name="connsiteX4" fmla="*/ 2354580 w 2354580"/>
              <a:gd name="connsiteY4" fmla="*/ 1035047 h 1433829"/>
              <a:gd name="connsiteX5" fmla="*/ 1955798 w 2354580"/>
              <a:gd name="connsiteY5" fmla="*/ 1433829 h 1433829"/>
              <a:gd name="connsiteX6" fmla="*/ 398782 w 2354580"/>
              <a:gd name="connsiteY6" fmla="*/ 1433829 h 1433829"/>
              <a:gd name="connsiteX7" fmla="*/ 0 w 2354580"/>
              <a:gd name="connsiteY7" fmla="*/ 1035047 h 1433829"/>
              <a:gd name="connsiteX8" fmla="*/ 4763 w 2354580"/>
              <a:gd name="connsiteY8" fmla="*/ 0 h 1433829"/>
              <a:gd name="connsiteX0" fmla="*/ 4763 w 2354580"/>
              <a:gd name="connsiteY0" fmla="*/ 0 h 1433829"/>
              <a:gd name="connsiteX1" fmla="*/ 398782 w 2354580"/>
              <a:gd name="connsiteY1" fmla="*/ 1269 h 1433829"/>
              <a:gd name="connsiteX2" fmla="*/ 1955798 w 2354580"/>
              <a:gd name="connsiteY2" fmla="*/ 1269 h 1433829"/>
              <a:gd name="connsiteX3" fmla="*/ 2354580 w 2354580"/>
              <a:gd name="connsiteY3" fmla="*/ 400051 h 1433829"/>
              <a:gd name="connsiteX4" fmla="*/ 2354580 w 2354580"/>
              <a:gd name="connsiteY4" fmla="*/ 1035047 h 1433829"/>
              <a:gd name="connsiteX5" fmla="*/ 1955798 w 2354580"/>
              <a:gd name="connsiteY5" fmla="*/ 1433829 h 1433829"/>
              <a:gd name="connsiteX6" fmla="*/ 398782 w 2354580"/>
              <a:gd name="connsiteY6" fmla="*/ 1433829 h 1433829"/>
              <a:gd name="connsiteX7" fmla="*/ 0 w 2354580"/>
              <a:gd name="connsiteY7" fmla="*/ 1035047 h 1433829"/>
              <a:gd name="connsiteX8" fmla="*/ 4763 w 2354580"/>
              <a:gd name="connsiteY8" fmla="*/ 0 h 1433829"/>
              <a:gd name="connsiteX0" fmla="*/ 4763 w 2354580"/>
              <a:gd name="connsiteY0" fmla="*/ 0 h 1433829"/>
              <a:gd name="connsiteX1" fmla="*/ 398782 w 2354580"/>
              <a:gd name="connsiteY1" fmla="*/ 1269 h 1433829"/>
              <a:gd name="connsiteX2" fmla="*/ 1955798 w 2354580"/>
              <a:gd name="connsiteY2" fmla="*/ 1269 h 1433829"/>
              <a:gd name="connsiteX3" fmla="*/ 2354580 w 2354580"/>
              <a:gd name="connsiteY3" fmla="*/ 400051 h 1433829"/>
              <a:gd name="connsiteX4" fmla="*/ 2354580 w 2354580"/>
              <a:gd name="connsiteY4" fmla="*/ 1035047 h 1433829"/>
              <a:gd name="connsiteX5" fmla="*/ 1955798 w 2354580"/>
              <a:gd name="connsiteY5" fmla="*/ 1433829 h 1433829"/>
              <a:gd name="connsiteX6" fmla="*/ 398782 w 2354580"/>
              <a:gd name="connsiteY6" fmla="*/ 1433829 h 1433829"/>
              <a:gd name="connsiteX7" fmla="*/ 0 w 2354580"/>
              <a:gd name="connsiteY7" fmla="*/ 1035047 h 1433829"/>
              <a:gd name="connsiteX8" fmla="*/ 4763 w 2354580"/>
              <a:gd name="connsiteY8" fmla="*/ 0 h 1433829"/>
              <a:gd name="connsiteX0" fmla="*/ 4763 w 2432776"/>
              <a:gd name="connsiteY0" fmla="*/ 0 h 1433829"/>
              <a:gd name="connsiteX1" fmla="*/ 398782 w 2432776"/>
              <a:gd name="connsiteY1" fmla="*/ 1269 h 1433829"/>
              <a:gd name="connsiteX2" fmla="*/ 1955798 w 2432776"/>
              <a:gd name="connsiteY2" fmla="*/ 1269 h 1433829"/>
              <a:gd name="connsiteX3" fmla="*/ 2354580 w 2432776"/>
              <a:gd name="connsiteY3" fmla="*/ 400051 h 1433829"/>
              <a:gd name="connsiteX4" fmla="*/ 2354580 w 2432776"/>
              <a:gd name="connsiteY4" fmla="*/ 1035047 h 1433829"/>
              <a:gd name="connsiteX5" fmla="*/ 2327273 w 2432776"/>
              <a:gd name="connsiteY5" fmla="*/ 1433829 h 1433829"/>
              <a:gd name="connsiteX6" fmla="*/ 398782 w 2432776"/>
              <a:gd name="connsiteY6" fmla="*/ 1433829 h 1433829"/>
              <a:gd name="connsiteX7" fmla="*/ 0 w 2432776"/>
              <a:gd name="connsiteY7" fmla="*/ 1035047 h 1433829"/>
              <a:gd name="connsiteX8" fmla="*/ 4763 w 2432776"/>
              <a:gd name="connsiteY8" fmla="*/ 0 h 1433829"/>
              <a:gd name="connsiteX0" fmla="*/ 4763 w 2441222"/>
              <a:gd name="connsiteY0" fmla="*/ 0 h 1433829"/>
              <a:gd name="connsiteX1" fmla="*/ 398782 w 2441222"/>
              <a:gd name="connsiteY1" fmla="*/ 1269 h 1433829"/>
              <a:gd name="connsiteX2" fmla="*/ 1955798 w 2441222"/>
              <a:gd name="connsiteY2" fmla="*/ 1269 h 1433829"/>
              <a:gd name="connsiteX3" fmla="*/ 2354580 w 2441222"/>
              <a:gd name="connsiteY3" fmla="*/ 400051 h 1433829"/>
              <a:gd name="connsiteX4" fmla="*/ 2354580 w 2441222"/>
              <a:gd name="connsiteY4" fmla="*/ 1035047 h 1433829"/>
              <a:gd name="connsiteX5" fmla="*/ 2339179 w 2441222"/>
              <a:gd name="connsiteY5" fmla="*/ 1431447 h 1433829"/>
              <a:gd name="connsiteX6" fmla="*/ 398782 w 2441222"/>
              <a:gd name="connsiteY6" fmla="*/ 1433829 h 1433829"/>
              <a:gd name="connsiteX7" fmla="*/ 0 w 2441222"/>
              <a:gd name="connsiteY7" fmla="*/ 1035047 h 1433829"/>
              <a:gd name="connsiteX8" fmla="*/ 4763 w 2441222"/>
              <a:gd name="connsiteY8" fmla="*/ 0 h 1433829"/>
              <a:gd name="connsiteX0" fmla="*/ 4763 w 2449885"/>
              <a:gd name="connsiteY0" fmla="*/ 0 h 1433829"/>
              <a:gd name="connsiteX1" fmla="*/ 398782 w 2449885"/>
              <a:gd name="connsiteY1" fmla="*/ 1269 h 1433829"/>
              <a:gd name="connsiteX2" fmla="*/ 1955798 w 2449885"/>
              <a:gd name="connsiteY2" fmla="*/ 1269 h 1433829"/>
              <a:gd name="connsiteX3" fmla="*/ 2354580 w 2449885"/>
              <a:gd name="connsiteY3" fmla="*/ 400051 h 1433829"/>
              <a:gd name="connsiteX4" fmla="*/ 2354580 w 2449885"/>
              <a:gd name="connsiteY4" fmla="*/ 1035047 h 1433829"/>
              <a:gd name="connsiteX5" fmla="*/ 2351086 w 2449885"/>
              <a:gd name="connsiteY5" fmla="*/ 1433828 h 1433829"/>
              <a:gd name="connsiteX6" fmla="*/ 398782 w 2449885"/>
              <a:gd name="connsiteY6" fmla="*/ 1433829 h 1433829"/>
              <a:gd name="connsiteX7" fmla="*/ 0 w 2449885"/>
              <a:gd name="connsiteY7" fmla="*/ 1035047 h 1433829"/>
              <a:gd name="connsiteX8" fmla="*/ 4763 w 2449885"/>
              <a:gd name="connsiteY8" fmla="*/ 0 h 1433829"/>
              <a:gd name="connsiteX0" fmla="*/ 4763 w 2355967"/>
              <a:gd name="connsiteY0" fmla="*/ 0 h 1433829"/>
              <a:gd name="connsiteX1" fmla="*/ 398782 w 2355967"/>
              <a:gd name="connsiteY1" fmla="*/ 1269 h 1433829"/>
              <a:gd name="connsiteX2" fmla="*/ 1955798 w 2355967"/>
              <a:gd name="connsiteY2" fmla="*/ 1269 h 1433829"/>
              <a:gd name="connsiteX3" fmla="*/ 2354580 w 2355967"/>
              <a:gd name="connsiteY3" fmla="*/ 400051 h 1433829"/>
              <a:gd name="connsiteX4" fmla="*/ 2354580 w 2355967"/>
              <a:gd name="connsiteY4" fmla="*/ 1035047 h 1433829"/>
              <a:gd name="connsiteX5" fmla="*/ 2351086 w 2355967"/>
              <a:gd name="connsiteY5" fmla="*/ 1433828 h 1433829"/>
              <a:gd name="connsiteX6" fmla="*/ 398782 w 2355967"/>
              <a:gd name="connsiteY6" fmla="*/ 1433829 h 1433829"/>
              <a:gd name="connsiteX7" fmla="*/ 0 w 2355967"/>
              <a:gd name="connsiteY7" fmla="*/ 1035047 h 1433829"/>
              <a:gd name="connsiteX8" fmla="*/ 4763 w 2355967"/>
              <a:gd name="connsiteY8" fmla="*/ 0 h 1433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5967" h="1433829">
                <a:moveTo>
                  <a:pt x="4763" y="0"/>
                </a:moveTo>
                <a:cubicBezTo>
                  <a:pt x="30957" y="1215"/>
                  <a:pt x="178541" y="1269"/>
                  <a:pt x="398782" y="1269"/>
                </a:cubicBezTo>
                <a:lnTo>
                  <a:pt x="1955798" y="1269"/>
                </a:lnTo>
                <a:cubicBezTo>
                  <a:pt x="2176039" y="1269"/>
                  <a:pt x="2354580" y="179810"/>
                  <a:pt x="2354580" y="400051"/>
                </a:cubicBezTo>
                <a:lnTo>
                  <a:pt x="2354580" y="1035047"/>
                </a:lnTo>
                <a:cubicBezTo>
                  <a:pt x="2354580" y="1255288"/>
                  <a:pt x="2359396" y="1431446"/>
                  <a:pt x="2351086" y="1433828"/>
                </a:cubicBezTo>
                <a:lnTo>
                  <a:pt x="398782" y="1433829"/>
                </a:lnTo>
                <a:cubicBezTo>
                  <a:pt x="178541" y="1433829"/>
                  <a:pt x="0" y="1255288"/>
                  <a:pt x="0" y="1035047"/>
                </a:cubicBezTo>
                <a:cubicBezTo>
                  <a:pt x="1588" y="691619"/>
                  <a:pt x="3175" y="343428"/>
                  <a:pt x="4763" y="0"/>
                </a:cubicBezTo>
                <a:close/>
              </a:path>
            </a:pathLst>
          </a:cu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noAutofit/>
          </a:bodyPr>
          <a:lstStyle/>
          <a:p>
            <a:pPr algn="ctr"/>
            <a:endParaRPr lang="en-US" sz="1400" err="1">
              <a:solidFill>
                <a:schemeClr val="tx2"/>
              </a:solidFill>
            </a:endParaRPr>
          </a:p>
        </p:txBody>
      </p:sp>
      <p:sp>
        <p:nvSpPr>
          <p:cNvPr id="15" name="Rectangle 14"/>
          <p:cNvSpPr/>
          <p:nvPr/>
        </p:nvSpPr>
        <p:spPr>
          <a:xfrm>
            <a:off x="2003221" y="4188872"/>
            <a:ext cx="2017372" cy="246221"/>
          </a:xfrm>
          <a:prstGeom prst="rect">
            <a:avLst/>
          </a:prstGeom>
        </p:spPr>
        <p:txBody>
          <a:bodyPr wrap="square" lIns="0" tIns="0" rIns="0" bIns="0">
            <a:spAutoFit/>
          </a:bodyPr>
          <a:lstStyle/>
          <a:p>
            <a:pPr algn="ctr">
              <a:spcBef>
                <a:spcPts val="600"/>
              </a:spcBef>
            </a:pPr>
            <a:r>
              <a:rPr lang="en-US" sz="1600" b="1" dirty="0">
                <a:solidFill>
                  <a:schemeClr val="bg1"/>
                </a:solidFill>
              </a:rPr>
              <a:t>Be Diplomatic</a:t>
            </a:r>
          </a:p>
        </p:txBody>
      </p:sp>
    </p:spTree>
    <p:extLst>
      <p:ext uri="{BB962C8B-B14F-4D97-AF65-F5344CB8AC3E}">
        <p14:creationId xmlns:p14="http://schemas.microsoft.com/office/powerpoint/2010/main" val="351479207"/>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1"/>
                </a:solidFill>
              </a:rPr>
              <a:t>Other job search webinars to assist you in your search</a:t>
            </a:r>
          </a:p>
        </p:txBody>
      </p:sp>
      <p:sp>
        <p:nvSpPr>
          <p:cNvPr id="3" name="Content Placeholder 2"/>
          <p:cNvSpPr>
            <a:spLocks noGrp="1"/>
          </p:cNvSpPr>
          <p:nvPr>
            <p:ph idx="1"/>
          </p:nvPr>
        </p:nvSpPr>
        <p:spPr>
          <a:xfrm>
            <a:off x="376238" y="907026"/>
            <a:ext cx="8422522" cy="5328674"/>
          </a:xfrm>
        </p:spPr>
        <p:txBody>
          <a:bodyPr/>
          <a:lstStyle/>
          <a:p>
            <a:pPr marL="0" lvl="1" indent="0">
              <a:buNone/>
            </a:pPr>
            <a:endParaRPr lang="en-US" sz="2000" dirty="0"/>
          </a:p>
          <a:p>
            <a:pPr marL="1588" lvl="1" indent="0">
              <a:buNone/>
            </a:pPr>
            <a:endParaRPr lang="en-US" sz="2000" dirty="0"/>
          </a:p>
          <a:p>
            <a:endParaRPr lang="en-US" sz="2000" dirty="0"/>
          </a:p>
        </p:txBody>
      </p:sp>
      <p:sp>
        <p:nvSpPr>
          <p:cNvPr id="4" name="Rectangle 3"/>
          <p:cNvSpPr/>
          <p:nvPr/>
        </p:nvSpPr>
        <p:spPr>
          <a:xfrm>
            <a:off x="376238" y="1009651"/>
            <a:ext cx="8295814" cy="2862322"/>
          </a:xfrm>
          <a:prstGeom prst="rect">
            <a:avLst/>
          </a:prstGeom>
        </p:spPr>
        <p:txBody>
          <a:bodyPr wrap="square">
            <a:spAutoFit/>
          </a:bodyPr>
          <a:lstStyle/>
          <a:p>
            <a:r>
              <a:rPr lang="en-US" b="1" dirty="0"/>
              <a:t>Getting Started – The Journey Begins!</a:t>
            </a:r>
          </a:p>
          <a:p>
            <a:endParaRPr lang="en-US" b="1" dirty="0"/>
          </a:p>
          <a:p>
            <a:r>
              <a:rPr lang="en-US" b="1" dirty="0"/>
              <a:t>Resume Workshop – It's all about you!</a:t>
            </a:r>
          </a:p>
          <a:p>
            <a:endParaRPr lang="en-US" b="1" dirty="0"/>
          </a:p>
          <a:p>
            <a:r>
              <a:rPr lang="en-US" b="1" dirty="0"/>
              <a:t>Get Connected – How Effective Networking Can Bring Value to your Job Search</a:t>
            </a:r>
          </a:p>
          <a:p>
            <a:endParaRPr lang="en-US" b="1" dirty="0"/>
          </a:p>
          <a:p>
            <a:r>
              <a:rPr lang="en-US" b="1" dirty="0"/>
              <a:t>Interview Skills &amp; Practice</a:t>
            </a:r>
          </a:p>
          <a:p>
            <a:endParaRPr lang="en-US" b="1" dirty="0"/>
          </a:p>
          <a:p>
            <a:r>
              <a:rPr lang="en-US" b="1" dirty="0"/>
              <a:t>The Connected Job Search: Online and Social Media Strategy</a:t>
            </a:r>
            <a:endParaRPr lang="en-US" dirty="0"/>
          </a:p>
        </p:txBody>
      </p:sp>
      <p:pic>
        <p:nvPicPr>
          <p:cNvPr id="5" name="Picture 4"/>
          <p:cNvPicPr>
            <a:picLocks noChangeAspect="1"/>
          </p:cNvPicPr>
          <p:nvPr/>
        </p:nvPicPr>
        <p:blipFill>
          <a:blip r:embed="rId3"/>
          <a:stretch>
            <a:fillRect/>
          </a:stretch>
        </p:blipFill>
        <p:spPr>
          <a:xfrm>
            <a:off x="3416300" y="4461498"/>
            <a:ext cx="1639673" cy="1666999"/>
          </a:xfrm>
          <a:prstGeom prst="rect">
            <a:avLst/>
          </a:prstGeom>
        </p:spPr>
      </p:pic>
    </p:spTree>
    <p:extLst>
      <p:ext uri="{BB962C8B-B14F-4D97-AF65-F5344CB8AC3E}">
        <p14:creationId xmlns:p14="http://schemas.microsoft.com/office/powerpoint/2010/main" val="794759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SOC_Text2"/>
          <p:cNvSpPr txBox="1">
            <a:spLocks/>
          </p:cNvSpPr>
          <p:nvPr/>
        </p:nvSpPr>
        <p:spPr bwMode="gray">
          <a:xfrm>
            <a:off x="387861" y="5523294"/>
            <a:ext cx="7079737" cy="1136099"/>
          </a:xfrm>
          <a:prstGeom prst="rect">
            <a:avLst/>
          </a:prstGeom>
        </p:spPr>
        <p:txBody>
          <a:bodyPr lIns="0" rIns="0" anchor="b" anchorCtr="0">
            <a:noAutofit/>
          </a:bodyPr>
          <a:lstStyle>
            <a:lvl1pPr marL="0" indent="0" algn="l" defTabSz="914400" rtl="0" eaLnBrk="1" latinLnBrk="0" hangingPunct="1">
              <a:spcBef>
                <a:spcPts val="1200"/>
              </a:spcBef>
              <a:buFont typeface="Arial" pitchFamily="34" charset="0"/>
              <a:buNone/>
              <a:defRPr sz="1800" b="0" kern="1200">
                <a:solidFill>
                  <a:schemeClr val="tx2"/>
                </a:solidFill>
                <a:latin typeface="+mn-lt"/>
                <a:ea typeface="+mn-ea"/>
                <a:cs typeface="+mn-cs"/>
              </a:defRPr>
            </a:lvl1pPr>
            <a:lvl2pPr marL="266700" indent="-266700" algn="l" defTabSz="914400" rtl="0" eaLnBrk="1" latinLnBrk="0" hangingPunct="1">
              <a:spcBef>
                <a:spcPts val="1200"/>
              </a:spcBef>
              <a:buFont typeface="Arial" pitchFamily="34" charset="0"/>
              <a:buChar char="•"/>
              <a:defRPr sz="1800" kern="1200">
                <a:solidFill>
                  <a:schemeClr val="tx2"/>
                </a:solidFill>
                <a:latin typeface="+mn-lt"/>
                <a:ea typeface="+mn-ea"/>
                <a:cs typeface="+mn-cs"/>
              </a:defRPr>
            </a:lvl2pPr>
            <a:lvl3pPr marL="266700" indent="-266700" algn="l" defTabSz="914400" rtl="0" eaLnBrk="1" latinLnBrk="0" hangingPunct="1">
              <a:spcBef>
                <a:spcPts val="1200"/>
              </a:spcBef>
              <a:buFont typeface="Arial" pitchFamily="34" charset="0"/>
              <a:buChar char="•"/>
              <a:defRPr sz="1800" i="1" kern="1200">
                <a:solidFill>
                  <a:schemeClr val="tx2"/>
                </a:solidFill>
                <a:latin typeface="+mn-lt"/>
                <a:ea typeface="+mn-ea"/>
                <a:cs typeface="+mn-cs"/>
              </a:defRPr>
            </a:lvl3pPr>
            <a:lvl4pPr marL="539750" indent="-273050" algn="l" defTabSz="914400" rtl="0" eaLnBrk="1" latinLnBrk="0" hangingPunct="1">
              <a:spcBef>
                <a:spcPts val="1200"/>
              </a:spcBef>
              <a:buFont typeface="Arial" pitchFamily="34" charset="0"/>
              <a:buChar char="−"/>
              <a:defRPr sz="1800" kern="1200">
                <a:solidFill>
                  <a:schemeClr val="tx2"/>
                </a:solidFill>
                <a:latin typeface="+mn-lt"/>
                <a:ea typeface="+mn-ea"/>
                <a:cs typeface="+mn-cs"/>
              </a:defRPr>
            </a:lvl4pPr>
            <a:lvl5pPr marL="806450" indent="-266700" algn="l" defTabSz="914400" rtl="0" eaLnBrk="1" latinLnBrk="0" hangingPunct="1">
              <a:spcBef>
                <a:spcPts val="1200"/>
              </a:spcBef>
              <a:buSzPct val="60000"/>
              <a:buFont typeface="Courier New" panose="02070309020205020404" pitchFamily="49" charset="0"/>
              <a:buChar char="o"/>
              <a:defRPr sz="1800" kern="1200">
                <a:solidFill>
                  <a:schemeClr val="tx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900"/>
              </a:lnSpc>
            </a:pPr>
            <a:r>
              <a:rPr lang="en-US" sz="700" b="1" dirty="0">
                <a:solidFill>
                  <a:prstClr val="black"/>
                </a:solidFill>
              </a:rPr>
              <a:t>About Deloitte</a:t>
            </a:r>
            <a:br>
              <a:rPr lang="en-US" sz="700" dirty="0">
                <a:solidFill>
                  <a:prstClr val="black"/>
                </a:solidFill>
              </a:rPr>
            </a:br>
            <a:r>
              <a:rPr lang="en-US" sz="700" dirty="0">
                <a:solidFill>
                  <a:prstClr val="black"/>
                </a:solidFill>
              </a:rPr>
              <a:t>Deloitte refers to one or more of Deloitte </a:t>
            </a:r>
            <a:r>
              <a:rPr lang="en-US" sz="700" noProof="1">
                <a:solidFill>
                  <a:prstClr val="black"/>
                </a:solidFill>
              </a:rPr>
              <a:t>Touche</a:t>
            </a:r>
            <a:r>
              <a:rPr lang="en-US" sz="700" dirty="0">
                <a:solidFill>
                  <a:prstClr val="black"/>
                </a:solidFill>
              </a:rPr>
              <a:t> Tohmatsu Limited, a UK private company limited by guarantee (“DTTL”), its network of member firms, and their related entities. DTTL and each of its member firms are legally separate and independent entities. DTTL (also referred to as “Deloitte Global”) does not provide services to clients. In the United States, Deloitte refers to one or more of the US member firms of DTTL, their related entities that operate using the “Deloitte” name in the United States and their respective affiliates. Certain services may not be available to attest clients under the rules and regulations of public accounting. Please see </a:t>
            </a:r>
            <a:r>
              <a:rPr lang="en-US" sz="700" dirty="0">
                <a:solidFill>
                  <a:prstClr val="black"/>
                </a:solidFill>
                <a:hlinkClick r:id="rId3"/>
              </a:rPr>
              <a:t>www.deloitte.com/about</a:t>
            </a:r>
            <a:r>
              <a:rPr lang="en-US" sz="700" dirty="0">
                <a:solidFill>
                  <a:prstClr val="black"/>
                </a:solidFill>
              </a:rPr>
              <a:t> to learn more about our global network of member firms. </a:t>
            </a:r>
          </a:p>
          <a:p>
            <a:pPr>
              <a:lnSpc>
                <a:spcPts val="900"/>
              </a:lnSpc>
            </a:pPr>
            <a:r>
              <a:rPr lang="en-US" sz="700" dirty="0">
                <a:solidFill>
                  <a:prstClr val="black"/>
                </a:solidFill>
              </a:rPr>
              <a:t>This publication contains general information only, and Deloitte is not, by means of this publication, rendering accounting, business, financial, investment, legal, tax, career counseling, recruiting, or other professional advice or services.  Deloitte shall not be responsible for any loss sustained by any person who relies on this publication. Deloitte does not screen resumes, advocate, or negotiate on your behalf or on behalf of any other hiring party.</a:t>
            </a:r>
            <a:br>
              <a:rPr lang="en-US" sz="700" dirty="0">
                <a:solidFill>
                  <a:prstClr val="black"/>
                </a:solidFill>
              </a:rPr>
            </a:br>
            <a:br>
              <a:rPr lang="en-US" sz="700" dirty="0">
                <a:solidFill>
                  <a:prstClr val="black"/>
                </a:solidFill>
              </a:rPr>
            </a:br>
            <a:r>
              <a:rPr lang="en-US" sz="700" dirty="0">
                <a:solidFill>
                  <a:prstClr val="black"/>
                </a:solidFill>
              </a:rPr>
              <a:t>Copyright © 2018 Deloitte Development LLC. All rights reserved.</a:t>
            </a:r>
            <a:br>
              <a:rPr lang="en-US" sz="700" dirty="0">
                <a:solidFill>
                  <a:prstClr val="black"/>
                </a:solidFill>
              </a:rPr>
            </a:br>
            <a:r>
              <a:rPr lang="en-US" sz="700" dirty="0">
                <a:solidFill>
                  <a:prstClr val="black"/>
                </a:solidFill>
              </a:rPr>
              <a:t>36 USC 220506</a:t>
            </a:r>
            <a:br>
              <a:rPr lang="en-US" sz="700" dirty="0">
                <a:solidFill>
                  <a:prstClr val="black"/>
                </a:solidFill>
              </a:rPr>
            </a:br>
            <a:endParaRPr lang="en-US" sz="700" dirty="0">
              <a:solidFill>
                <a:prstClr val="black"/>
              </a:solidFill>
            </a:endParaRPr>
          </a:p>
        </p:txBody>
      </p:sp>
      <p:pic>
        <p:nvPicPr>
          <p:cNvPr id="5" name="USOC"/>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718" y="4035140"/>
            <a:ext cx="3546011" cy="740664"/>
          </a:xfrm>
          <a:prstGeom prst="rect">
            <a:avLst/>
          </a:prstGeom>
        </p:spPr>
      </p:pic>
    </p:spTree>
    <p:extLst>
      <p:ext uri="{BB962C8B-B14F-4D97-AF65-F5344CB8AC3E}">
        <p14:creationId xmlns:p14="http://schemas.microsoft.com/office/powerpoint/2010/main" val="364461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p:txBody>
          <a:bodyPr/>
          <a:lstStyle/>
          <a:p>
            <a:r>
              <a:rPr lang="en-US" b="1" dirty="0"/>
              <a:t>Agenda</a:t>
            </a:r>
          </a:p>
        </p:txBody>
      </p:sp>
      <p:graphicFrame>
        <p:nvGraphicFramePr>
          <p:cNvPr id="8" name="Group 3"/>
          <p:cNvGraphicFramePr>
            <a:graphicFrameLocks noGrp="1"/>
          </p:cNvGraphicFramePr>
          <p:nvPr>
            <p:extLst>
              <p:ext uri="{D42A27DB-BD31-4B8C-83A1-F6EECF244321}">
                <p14:modId xmlns:p14="http://schemas.microsoft.com/office/powerpoint/2010/main" val="407950568"/>
              </p:ext>
            </p:extLst>
          </p:nvPr>
        </p:nvGraphicFramePr>
        <p:xfrm>
          <a:off x="376240" y="759126"/>
          <a:ext cx="8385174" cy="4955873"/>
        </p:xfrm>
        <a:graphic>
          <a:graphicData uri="http://schemas.openxmlformats.org/drawingml/2006/table">
            <a:tbl>
              <a:tblPr>
                <a:tableStyleId>{3B4B98B0-60AC-42C2-AFA5-B58CD77FA1E5}</a:tableStyleId>
              </a:tblPr>
              <a:tblGrid>
                <a:gridCol w="4167154">
                  <a:extLst>
                    <a:ext uri="{9D8B030D-6E8A-4147-A177-3AD203B41FA5}">
                      <a16:colId xmlns:a16="http://schemas.microsoft.com/office/drawing/2014/main" val="20000"/>
                    </a:ext>
                  </a:extLst>
                </a:gridCol>
                <a:gridCol w="4218020">
                  <a:extLst>
                    <a:ext uri="{9D8B030D-6E8A-4147-A177-3AD203B41FA5}">
                      <a16:colId xmlns:a16="http://schemas.microsoft.com/office/drawing/2014/main" val="20001"/>
                    </a:ext>
                  </a:extLst>
                </a:gridCol>
              </a:tblGrid>
              <a:tr h="970401">
                <a:tc>
                  <a:txBody>
                    <a:bodyPr/>
                    <a:lstStyle/>
                    <a:p>
                      <a:pPr marL="0" marR="0" lvl="0" indent="0" algn="l" defTabSz="684213" rtl="0" eaLnBrk="0" fontAlgn="base" latinLnBrk="0" hangingPunct="0">
                        <a:lnSpc>
                          <a:spcPct val="100000"/>
                        </a:lnSpc>
                        <a:spcBef>
                          <a:spcPts val="400"/>
                        </a:spcBef>
                        <a:spcAft>
                          <a:spcPct val="0"/>
                        </a:spcAft>
                        <a:buClrTx/>
                        <a:buSzPct val="25000"/>
                        <a:buFont typeface="Wingdings" pitchFamily="2" charset="2"/>
                        <a:buNone/>
                        <a:tabLst/>
                      </a:pPr>
                      <a:r>
                        <a:rPr kumimoji="0" lang="en-US" sz="1800" b="1" u="none" strike="noStrike" cap="none" normalizeH="0" baseline="0" dirty="0">
                          <a:ln>
                            <a:noFill/>
                          </a:ln>
                          <a:solidFill>
                            <a:schemeClr val="accent1"/>
                          </a:solidFill>
                          <a:effectLst/>
                        </a:rPr>
                        <a:t>Topic</a:t>
                      </a:r>
                      <a:endParaRPr kumimoji="0" lang="en-US" sz="1800" b="1" i="0" u="none" strike="noStrike" cap="none" normalizeH="0" baseline="0" dirty="0">
                        <a:ln>
                          <a:noFill/>
                        </a:ln>
                        <a:solidFill>
                          <a:schemeClr val="accent1"/>
                        </a:solidFill>
                        <a:effectLst/>
                        <a:latin typeface="+mn-lt"/>
                      </a:endParaRPr>
                    </a:p>
                  </a:txBody>
                  <a:tcPr marT="91440" marB="91440" anchor="ctr" horzOverflow="overflow">
                    <a:lnB w="9525" cap="flat" cmpd="sng" algn="ctr">
                      <a:solidFill>
                        <a:schemeClr val="accent6"/>
                      </a:solidFill>
                      <a:prstDash val="solid"/>
                      <a:round/>
                      <a:headEnd type="none" w="med" len="med"/>
                      <a:tailEnd type="none" w="med" len="med"/>
                    </a:lnB>
                  </a:tcPr>
                </a:tc>
                <a:tc>
                  <a:txBody>
                    <a:bodyPr/>
                    <a:lstStyle/>
                    <a:p>
                      <a:pPr marL="0" marR="0" lvl="0" indent="0" algn="l" defTabSz="684213" rtl="0" eaLnBrk="0" fontAlgn="base" latinLnBrk="0" hangingPunct="0">
                        <a:lnSpc>
                          <a:spcPct val="100000"/>
                        </a:lnSpc>
                        <a:spcBef>
                          <a:spcPts val="400"/>
                        </a:spcBef>
                        <a:spcAft>
                          <a:spcPct val="0"/>
                        </a:spcAft>
                        <a:buClrTx/>
                        <a:buSzPct val="65000"/>
                        <a:buFont typeface="Wingdings"/>
                        <a:buNone/>
                        <a:tabLst/>
                      </a:pPr>
                      <a:r>
                        <a:rPr kumimoji="0" lang="en-US" sz="1800" b="1" u="none" strike="noStrike" kern="1200" cap="none" normalizeH="0" baseline="0" dirty="0">
                          <a:ln>
                            <a:noFill/>
                          </a:ln>
                          <a:solidFill>
                            <a:schemeClr val="accent1"/>
                          </a:solidFill>
                          <a:effectLst/>
                        </a:rPr>
                        <a:t>Content</a:t>
                      </a:r>
                      <a:endParaRPr kumimoji="0" lang="en-US" sz="1800" b="1" i="0" u="none" strike="noStrike" kern="1200" cap="none" normalizeH="0" baseline="0" dirty="0">
                        <a:ln>
                          <a:noFill/>
                        </a:ln>
                        <a:solidFill>
                          <a:schemeClr val="accent1"/>
                        </a:solidFill>
                        <a:effectLst/>
                        <a:latin typeface="+mn-lt"/>
                        <a:ea typeface="+mn-ea"/>
                        <a:cs typeface="+mn-cs"/>
                      </a:endParaRPr>
                    </a:p>
                  </a:txBody>
                  <a:tcPr marT="91440" marB="91440" anchor="ctr" horzOverflow="overflow">
                    <a:lnB w="9525"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10000"/>
                  </a:ext>
                </a:extLst>
              </a:tr>
              <a:tr h="970401">
                <a:tc>
                  <a:txBody>
                    <a:bodyPr/>
                    <a:lstStyle/>
                    <a:p>
                      <a:pPr marL="0" marR="0" lvl="0" indent="0" algn="l" defTabSz="684213" rtl="0" eaLnBrk="0" fontAlgn="base" latinLnBrk="0" hangingPunct="0">
                        <a:lnSpc>
                          <a:spcPct val="100000"/>
                        </a:lnSpc>
                        <a:spcBef>
                          <a:spcPts val="300"/>
                        </a:spcBef>
                        <a:spcAft>
                          <a:spcPct val="0"/>
                        </a:spcAft>
                        <a:buClrTx/>
                        <a:buSzPct val="25000"/>
                        <a:buFont typeface="Wingdings" pitchFamily="2" charset="2"/>
                        <a:buNone/>
                        <a:tabLst/>
                      </a:pPr>
                      <a:r>
                        <a:rPr kumimoji="0" lang="en-US" sz="1600" b="1" i="0" u="none" strike="noStrike" cap="none" normalizeH="0" baseline="0" dirty="0">
                          <a:ln>
                            <a:noFill/>
                          </a:ln>
                          <a:solidFill>
                            <a:schemeClr val="tx1"/>
                          </a:solidFill>
                          <a:effectLst/>
                          <a:latin typeface="+mn-lt"/>
                        </a:rPr>
                        <a:t>Planning and Preparation for Salary Discussions</a:t>
                      </a:r>
                      <a:endParaRPr kumimoji="0" lang="en-US" sz="1600" b="1" i="0" u="none" strike="noStrike" cap="none" normalizeH="0" baseline="0" dirty="0">
                        <a:ln>
                          <a:noFill/>
                        </a:ln>
                        <a:solidFill>
                          <a:schemeClr val="tx2"/>
                        </a:solidFill>
                        <a:effectLst/>
                        <a:latin typeface="+mn-lt"/>
                      </a:endParaRPr>
                    </a:p>
                  </a:txBody>
                  <a:tcPr marT="91440" marB="91440" anchor="ctr" horzOverflow="overflow">
                    <a:lnT w="9525" cap="flat" cmpd="sng" algn="ctr">
                      <a:solidFill>
                        <a:schemeClr val="accent6"/>
                      </a:solidFill>
                      <a:prstDash val="solid"/>
                      <a:round/>
                      <a:headEnd type="none" w="med" len="med"/>
                      <a:tailEnd type="none" w="med" len="med"/>
                    </a:lnT>
                    <a:lnB w="9525" cap="flat" cmpd="sng" algn="ctr">
                      <a:solidFill>
                        <a:schemeClr val="accent6"/>
                      </a:solidFill>
                      <a:prstDash val="solid"/>
                      <a:round/>
                      <a:headEnd type="none" w="med" len="med"/>
                      <a:tailEnd type="none" w="med" len="med"/>
                    </a:lnB>
                  </a:tcPr>
                </a:tc>
                <a:tc>
                  <a:txBody>
                    <a:bodyPr/>
                    <a:lstStyle/>
                    <a:p>
                      <a:pPr marL="171450" marR="0" lvl="1" indent="-171450" algn="l" defTabSz="684213" rtl="0" eaLnBrk="0" fontAlgn="base" latinLnBrk="0" hangingPunct="0">
                        <a:lnSpc>
                          <a:spcPct val="100000"/>
                        </a:lnSpc>
                        <a:spcBef>
                          <a:spcPts val="300"/>
                        </a:spcBef>
                        <a:spcAft>
                          <a:spcPct val="0"/>
                        </a:spcAft>
                        <a:buClrTx/>
                        <a:buSzPct val="100000"/>
                        <a:buFont typeface="Arial" panose="020B0604020202020204" pitchFamily="34" charset="0"/>
                        <a:buChar char="•"/>
                        <a:tabLst/>
                        <a:defRPr/>
                      </a:pPr>
                      <a:r>
                        <a:rPr kumimoji="0" lang="en-US" sz="1600" b="1" u="none" strike="noStrike" kern="1200" cap="none" spc="0" normalizeH="0" baseline="0" noProof="0" dirty="0">
                          <a:ln>
                            <a:noFill/>
                          </a:ln>
                          <a:solidFill>
                            <a:schemeClr val="tx2"/>
                          </a:solidFill>
                          <a:effectLst/>
                          <a:uLnTx/>
                          <a:uFillTx/>
                          <a:latin typeface="+mn-lt"/>
                        </a:rPr>
                        <a:t>Competitive Market Value</a:t>
                      </a:r>
                    </a:p>
                  </a:txBody>
                  <a:tcPr marT="91440" marB="91440" anchor="ctr" horzOverflow="overflow">
                    <a:lnT w="9525" cap="flat" cmpd="sng" algn="ctr">
                      <a:solidFill>
                        <a:schemeClr val="accent6"/>
                      </a:solidFill>
                      <a:prstDash val="solid"/>
                      <a:round/>
                      <a:headEnd type="none" w="med" len="med"/>
                      <a:tailEnd type="none" w="med" len="med"/>
                    </a:lnT>
                    <a:lnB w="9525"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10001"/>
                  </a:ext>
                </a:extLst>
              </a:tr>
              <a:tr h="970401">
                <a:tc>
                  <a:txBody>
                    <a:bodyPr/>
                    <a:lstStyle/>
                    <a:p>
                      <a:pPr marL="0" marR="0" lvl="0" indent="0" algn="l" defTabSz="684213" rtl="0" eaLnBrk="0" fontAlgn="base" latinLnBrk="0" hangingPunct="0">
                        <a:lnSpc>
                          <a:spcPct val="100000"/>
                        </a:lnSpc>
                        <a:spcBef>
                          <a:spcPts val="300"/>
                        </a:spcBef>
                        <a:spcAft>
                          <a:spcPct val="0"/>
                        </a:spcAft>
                        <a:buClrTx/>
                        <a:buSzPct val="25000"/>
                        <a:buFont typeface="Wingdings" pitchFamily="2" charset="2"/>
                        <a:buNone/>
                        <a:tabLst/>
                      </a:pPr>
                      <a:r>
                        <a:rPr kumimoji="0" lang="en-US" sz="1600" b="1" i="0" u="none" strike="noStrike" cap="none" normalizeH="0" baseline="0" dirty="0">
                          <a:ln>
                            <a:noFill/>
                          </a:ln>
                          <a:solidFill>
                            <a:schemeClr val="tx1"/>
                          </a:solidFill>
                          <a:effectLst/>
                          <a:latin typeface="+mn-lt"/>
                        </a:rPr>
                        <a:t>Evaluating Offers</a:t>
                      </a:r>
                      <a:endParaRPr kumimoji="0" lang="en-US" sz="1600" b="1" i="0" u="none" strike="noStrike" cap="none" normalizeH="0" baseline="0" dirty="0">
                        <a:ln>
                          <a:noFill/>
                        </a:ln>
                        <a:solidFill>
                          <a:schemeClr val="tx2"/>
                        </a:solidFill>
                        <a:effectLst/>
                        <a:latin typeface="+mn-lt"/>
                      </a:endParaRPr>
                    </a:p>
                  </a:txBody>
                  <a:tcPr marT="91440" marB="91440" anchor="ctr" horzOverflow="overflow">
                    <a:lnT w="9525" cap="flat" cmpd="sng" algn="ctr">
                      <a:solidFill>
                        <a:schemeClr val="accent6"/>
                      </a:solidFill>
                      <a:prstDash val="solid"/>
                      <a:round/>
                      <a:headEnd type="none" w="med" len="med"/>
                      <a:tailEnd type="none" w="med" len="med"/>
                    </a:lnT>
                    <a:lnB w="9525" cap="flat" cmpd="sng" algn="ctr">
                      <a:solidFill>
                        <a:schemeClr val="accent6"/>
                      </a:solidFill>
                      <a:prstDash val="solid"/>
                      <a:round/>
                      <a:headEnd type="none" w="med" len="med"/>
                      <a:tailEnd type="none" w="med" len="med"/>
                    </a:lnB>
                  </a:tcPr>
                </a:tc>
                <a:tc>
                  <a:txBody>
                    <a:bodyPr/>
                    <a:lstStyle/>
                    <a:p>
                      <a:pPr marL="171450" marR="0" lvl="1" indent="-171450" algn="l" defTabSz="684213" rtl="0" eaLnBrk="0" fontAlgn="base" latinLnBrk="0" hangingPunct="0">
                        <a:lnSpc>
                          <a:spcPct val="100000"/>
                        </a:lnSpc>
                        <a:spcBef>
                          <a:spcPts val="300"/>
                        </a:spcBef>
                        <a:spcAft>
                          <a:spcPct val="0"/>
                        </a:spcAft>
                        <a:buClrTx/>
                        <a:buSzPct val="100000"/>
                        <a:buFont typeface="Arial" panose="020B0604020202020204" pitchFamily="34" charset="0"/>
                        <a:buChar char="•"/>
                        <a:tabLst/>
                        <a:defRPr/>
                      </a:pPr>
                      <a:r>
                        <a:rPr kumimoji="0" lang="en-US" sz="1600" b="1" u="none" strike="noStrike" kern="1200" cap="none" spc="0" normalizeH="0" baseline="0" noProof="0" dirty="0">
                          <a:ln>
                            <a:noFill/>
                          </a:ln>
                          <a:solidFill>
                            <a:schemeClr val="tx2"/>
                          </a:solidFill>
                          <a:effectLst/>
                          <a:uLnTx/>
                          <a:uFillTx/>
                          <a:latin typeface="+mn-lt"/>
                        </a:rPr>
                        <a:t>Key things to keep in mind</a:t>
                      </a:r>
                    </a:p>
                    <a:p>
                      <a:pPr marL="171450" marR="0" lvl="1" indent="-171450" algn="l" defTabSz="684213" rtl="0" eaLnBrk="0" fontAlgn="base" latinLnBrk="0" hangingPunct="0">
                        <a:lnSpc>
                          <a:spcPct val="100000"/>
                        </a:lnSpc>
                        <a:spcBef>
                          <a:spcPts val="300"/>
                        </a:spcBef>
                        <a:spcAft>
                          <a:spcPct val="0"/>
                        </a:spcAft>
                        <a:buClrTx/>
                        <a:buSzPct val="100000"/>
                        <a:buFont typeface="Arial" panose="020B0604020202020204" pitchFamily="34" charset="0"/>
                        <a:buChar char="•"/>
                        <a:tabLst/>
                        <a:defRPr/>
                      </a:pPr>
                      <a:r>
                        <a:rPr kumimoji="0" lang="en-US" sz="1600" b="1" u="none" strike="noStrike" kern="1200" cap="none" spc="0" normalizeH="0" baseline="0" noProof="0" dirty="0">
                          <a:ln>
                            <a:noFill/>
                          </a:ln>
                          <a:solidFill>
                            <a:schemeClr val="tx2"/>
                          </a:solidFill>
                          <a:effectLst/>
                          <a:uLnTx/>
                          <a:uFillTx/>
                          <a:latin typeface="+mn-lt"/>
                        </a:rPr>
                        <a:t>Handling Multiple Offers</a:t>
                      </a:r>
                    </a:p>
                  </a:txBody>
                  <a:tcPr marT="91440" marB="91440" anchor="ctr" horzOverflow="overflow">
                    <a:lnT w="9525" cap="flat" cmpd="sng" algn="ctr">
                      <a:solidFill>
                        <a:schemeClr val="accent6"/>
                      </a:solidFill>
                      <a:prstDash val="solid"/>
                      <a:round/>
                      <a:headEnd type="none" w="med" len="med"/>
                      <a:tailEnd type="none" w="med" len="med"/>
                    </a:lnT>
                    <a:lnB w="9525"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10002"/>
                  </a:ext>
                </a:extLst>
              </a:tr>
              <a:tr h="971090">
                <a:tc>
                  <a:txBody>
                    <a:bodyPr/>
                    <a:lstStyle/>
                    <a:p>
                      <a:pPr marL="0" marR="0" lvl="0" indent="0" algn="l" defTabSz="684213" rtl="0" eaLnBrk="0" fontAlgn="base" latinLnBrk="0" hangingPunct="0">
                        <a:lnSpc>
                          <a:spcPct val="100000"/>
                        </a:lnSpc>
                        <a:spcBef>
                          <a:spcPts val="300"/>
                        </a:spcBef>
                        <a:spcAft>
                          <a:spcPct val="0"/>
                        </a:spcAft>
                        <a:buClrTx/>
                        <a:buSzPct val="25000"/>
                        <a:buFont typeface="Wingdings" pitchFamily="2" charset="2"/>
                        <a:buNone/>
                        <a:tabLst/>
                      </a:pPr>
                      <a:r>
                        <a:rPr kumimoji="0" lang="en-US" sz="1600" b="1" u="none" strike="noStrike" cap="none" normalizeH="0" baseline="0" dirty="0">
                          <a:ln>
                            <a:noFill/>
                          </a:ln>
                          <a:effectLst/>
                        </a:rPr>
                        <a:t> Negotiating the Salary/Offer</a:t>
                      </a:r>
                      <a:endParaRPr kumimoji="0" lang="en-US" sz="1600" b="1" i="0" u="none" strike="noStrike" cap="none" normalizeH="0" baseline="0" dirty="0">
                        <a:ln>
                          <a:noFill/>
                        </a:ln>
                        <a:solidFill>
                          <a:schemeClr val="tx2"/>
                        </a:solidFill>
                        <a:effectLst/>
                        <a:latin typeface="+mn-lt"/>
                      </a:endParaRPr>
                    </a:p>
                  </a:txBody>
                  <a:tcPr marT="91440" marB="91440" anchor="ctr" horzOverflow="overflow">
                    <a:lnT w="9525" cap="flat" cmpd="sng" algn="ctr">
                      <a:solidFill>
                        <a:schemeClr val="accent6"/>
                      </a:solidFill>
                      <a:prstDash val="solid"/>
                      <a:round/>
                      <a:headEnd type="none" w="med" len="med"/>
                      <a:tailEnd type="none" w="med" len="med"/>
                    </a:lnT>
                    <a:lnB w="9525" cap="flat" cmpd="sng" algn="ctr">
                      <a:solidFill>
                        <a:schemeClr val="accent6"/>
                      </a:solidFill>
                      <a:prstDash val="solid"/>
                      <a:round/>
                      <a:headEnd type="none" w="med" len="med"/>
                      <a:tailEnd type="none" w="med" len="med"/>
                    </a:lnB>
                  </a:tcPr>
                </a:tc>
                <a:tc>
                  <a:txBody>
                    <a:bodyPr/>
                    <a:lstStyle/>
                    <a:p>
                      <a:pPr marL="171450" marR="0" lvl="1" indent="-171450" algn="l" defTabSz="684213" rtl="0" eaLnBrk="0" fontAlgn="base" latinLnBrk="0" hangingPunct="0">
                        <a:lnSpc>
                          <a:spcPct val="100000"/>
                        </a:lnSpc>
                        <a:spcBef>
                          <a:spcPts val="300"/>
                        </a:spcBef>
                        <a:spcAft>
                          <a:spcPct val="0"/>
                        </a:spcAft>
                        <a:buClrTx/>
                        <a:buSzPct val="100000"/>
                        <a:buFont typeface="Arial" panose="020B0604020202020204" pitchFamily="34" charset="0"/>
                        <a:buChar char="•"/>
                        <a:tabLst/>
                        <a:defRPr/>
                      </a:pPr>
                      <a:r>
                        <a:rPr kumimoji="0" lang="en-US" sz="1600" b="1" u="none" strike="noStrike" kern="1200" cap="none" spc="0" normalizeH="0" baseline="0" noProof="0" dirty="0">
                          <a:ln>
                            <a:noFill/>
                          </a:ln>
                          <a:solidFill>
                            <a:schemeClr val="tx2"/>
                          </a:solidFill>
                          <a:effectLst/>
                          <a:uLnTx/>
                          <a:uFillTx/>
                          <a:latin typeface="+mn-lt"/>
                        </a:rPr>
                        <a:t>Key Strategies</a:t>
                      </a:r>
                    </a:p>
                    <a:p>
                      <a:pPr marL="171450" marR="0" lvl="1" indent="-171450" algn="l" defTabSz="684213" rtl="0" eaLnBrk="0" fontAlgn="base" latinLnBrk="0" hangingPunct="0">
                        <a:lnSpc>
                          <a:spcPct val="100000"/>
                        </a:lnSpc>
                        <a:spcBef>
                          <a:spcPts val="300"/>
                        </a:spcBef>
                        <a:spcAft>
                          <a:spcPct val="0"/>
                        </a:spcAft>
                        <a:buClrTx/>
                        <a:buSzPct val="100000"/>
                        <a:buFont typeface="Arial" panose="020B0604020202020204" pitchFamily="34" charset="0"/>
                        <a:buChar char="•"/>
                        <a:tabLst/>
                        <a:defRPr/>
                      </a:pPr>
                      <a:r>
                        <a:rPr kumimoji="0" lang="en-US" sz="1600" b="1" u="none" strike="noStrike" kern="1200" cap="none" spc="0" normalizeH="0" baseline="0" noProof="0" dirty="0">
                          <a:ln>
                            <a:noFill/>
                          </a:ln>
                          <a:solidFill>
                            <a:schemeClr val="tx2"/>
                          </a:solidFill>
                          <a:effectLst/>
                          <a:uLnTx/>
                          <a:uFillTx/>
                          <a:latin typeface="+mn-lt"/>
                        </a:rPr>
                        <a:t>Declining Offers</a:t>
                      </a:r>
                    </a:p>
                  </a:txBody>
                  <a:tcPr marT="91440" marB="91440" anchor="ctr" horzOverflow="overflow">
                    <a:lnT w="9525" cap="flat" cmpd="sng" algn="ctr">
                      <a:solidFill>
                        <a:schemeClr val="accent6"/>
                      </a:solidFill>
                      <a:prstDash val="solid"/>
                      <a:round/>
                      <a:headEnd type="none" w="med" len="med"/>
                      <a:tailEnd type="none" w="med" len="med"/>
                    </a:lnT>
                    <a:lnB w="9525"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10003"/>
                  </a:ext>
                </a:extLst>
              </a:tr>
              <a:tr h="1073580">
                <a:tc>
                  <a:txBody>
                    <a:bodyPr/>
                    <a:lstStyle/>
                    <a:p>
                      <a:pPr marL="0" marR="0" lvl="0" indent="0" algn="l" defTabSz="684213" rtl="0" eaLnBrk="0" fontAlgn="base" latinLnBrk="0" hangingPunct="0">
                        <a:lnSpc>
                          <a:spcPct val="100000"/>
                        </a:lnSpc>
                        <a:spcBef>
                          <a:spcPts val="300"/>
                        </a:spcBef>
                        <a:spcAft>
                          <a:spcPct val="0"/>
                        </a:spcAft>
                        <a:buClrTx/>
                        <a:buSzPct val="25000"/>
                        <a:buFont typeface="Wingdings" pitchFamily="2" charset="2"/>
                        <a:buNone/>
                        <a:tabLst/>
                      </a:pPr>
                      <a:endParaRPr kumimoji="0" lang="en-US" sz="1600" b="1" i="0" u="none" strike="noStrike" cap="none" normalizeH="0" baseline="0" dirty="0">
                        <a:ln>
                          <a:noFill/>
                        </a:ln>
                        <a:solidFill>
                          <a:schemeClr val="tx2"/>
                        </a:solidFill>
                        <a:effectLst/>
                        <a:latin typeface="+mn-lt"/>
                      </a:endParaRPr>
                    </a:p>
                  </a:txBody>
                  <a:tcPr marT="91440" marB="91440" anchor="ctr" horzOverflow="overflow">
                    <a:lnT w="9525" cap="flat" cmpd="sng" algn="ctr">
                      <a:solidFill>
                        <a:schemeClr val="accent6"/>
                      </a:solidFill>
                      <a:prstDash val="solid"/>
                      <a:round/>
                      <a:headEnd type="none" w="med" len="med"/>
                      <a:tailEnd type="none" w="med" len="med"/>
                    </a:lnT>
                    <a:lnB w="9525" cap="flat" cmpd="sng" algn="ctr">
                      <a:solidFill>
                        <a:schemeClr val="accent6"/>
                      </a:solidFill>
                      <a:prstDash val="solid"/>
                      <a:round/>
                      <a:headEnd type="none" w="med" len="med"/>
                      <a:tailEnd type="none" w="med" len="med"/>
                    </a:lnB>
                  </a:tcPr>
                </a:tc>
                <a:tc>
                  <a:txBody>
                    <a:bodyPr/>
                    <a:lstStyle/>
                    <a:p>
                      <a:pPr marL="0" marR="0" lvl="1" indent="0" algn="l" defTabSz="684213" rtl="0" eaLnBrk="0" fontAlgn="base" latinLnBrk="0" hangingPunct="0">
                        <a:lnSpc>
                          <a:spcPct val="100000"/>
                        </a:lnSpc>
                        <a:spcBef>
                          <a:spcPts val="300"/>
                        </a:spcBef>
                        <a:spcAft>
                          <a:spcPct val="0"/>
                        </a:spcAft>
                        <a:buClrTx/>
                        <a:buSzPct val="100000"/>
                        <a:buFontTx/>
                        <a:buNone/>
                        <a:tabLst/>
                        <a:defRPr/>
                      </a:pPr>
                      <a:endParaRPr lang="en-US" sz="1600" b="1" dirty="0"/>
                    </a:p>
                    <a:p>
                      <a:pPr marL="0" marR="0" lvl="1" indent="0" algn="l" defTabSz="684213" rtl="0" eaLnBrk="0" fontAlgn="base" latinLnBrk="0" hangingPunct="0">
                        <a:lnSpc>
                          <a:spcPct val="100000"/>
                        </a:lnSpc>
                        <a:spcBef>
                          <a:spcPts val="300"/>
                        </a:spcBef>
                        <a:spcAft>
                          <a:spcPct val="0"/>
                        </a:spcAft>
                        <a:buClrTx/>
                        <a:buSzPct val="100000"/>
                        <a:buFontTx/>
                        <a:buNone/>
                        <a:tabLst/>
                        <a:defRPr/>
                      </a:pPr>
                      <a:endParaRPr kumimoji="0" lang="en-US" sz="1600" b="1" u="none" strike="noStrike" kern="1200" cap="none" spc="0" normalizeH="0" baseline="0" noProof="0" dirty="0">
                        <a:ln>
                          <a:noFill/>
                        </a:ln>
                        <a:solidFill>
                          <a:schemeClr val="tx2"/>
                        </a:solidFill>
                        <a:effectLst/>
                        <a:uLnTx/>
                        <a:uFillTx/>
                        <a:latin typeface="+mn-lt"/>
                      </a:endParaRPr>
                    </a:p>
                  </a:txBody>
                  <a:tcPr marT="91440" marB="91440" anchor="ctr" horzOverflow="overflow">
                    <a:lnT w="9525" cap="flat" cmpd="sng" algn="ctr">
                      <a:solidFill>
                        <a:schemeClr val="accent6"/>
                      </a:solidFill>
                      <a:prstDash val="solid"/>
                      <a:round/>
                      <a:headEnd type="none" w="med" len="med"/>
                      <a:tailEnd type="none" w="med" len="med"/>
                    </a:lnT>
                    <a:lnB w="9525"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788993729"/>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238" y="1951891"/>
            <a:ext cx="8257808" cy="1899139"/>
          </a:xfrm>
        </p:spPr>
        <p:txBody>
          <a:bodyPr anchor="ctr"/>
          <a:lstStyle/>
          <a:p>
            <a:pPr algn="ctr"/>
            <a:r>
              <a:rPr lang="en-US" sz="4000" b="1" dirty="0">
                <a:solidFill>
                  <a:schemeClr val="bg1"/>
                </a:solidFill>
              </a:rPr>
              <a:t>Planning and Preparation for Salary Discussions</a:t>
            </a:r>
          </a:p>
        </p:txBody>
      </p:sp>
    </p:spTree>
    <p:extLst>
      <p:ext uri="{BB962C8B-B14F-4D97-AF65-F5344CB8AC3E}">
        <p14:creationId xmlns:p14="http://schemas.microsoft.com/office/powerpoint/2010/main" val="1628754777"/>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13"/>
          <p:cNvSpPr>
            <a:spLocks noGrp="1"/>
          </p:cNvSpPr>
          <p:nvPr>
            <p:ph type="body" sz="quarter" idx="13"/>
          </p:nvPr>
        </p:nvSpPr>
        <p:spPr>
          <a:xfrm>
            <a:off x="376238" y="317502"/>
            <a:ext cx="8391525" cy="1224248"/>
          </a:xfrm>
        </p:spPr>
        <p:txBody>
          <a:bodyPr/>
          <a:lstStyle/>
          <a:p>
            <a:pPr algn="ctr"/>
            <a:r>
              <a:rPr lang="en-US" b="1" dirty="0">
                <a:solidFill>
                  <a:srgbClr val="002060"/>
                </a:solidFill>
              </a:rPr>
              <a:t>Planning for Salary Discussions</a:t>
            </a:r>
            <a:endParaRPr lang="en-US" dirty="0"/>
          </a:p>
        </p:txBody>
      </p:sp>
      <p:sp>
        <p:nvSpPr>
          <p:cNvPr id="690177" name="Title 1"/>
          <p:cNvSpPr>
            <a:spLocks noGrp="1"/>
          </p:cNvSpPr>
          <p:nvPr>
            <p:ph type="title"/>
          </p:nvPr>
        </p:nvSpPr>
        <p:spPr/>
        <p:txBody>
          <a:bodyPr>
            <a:normAutofit fontScale="90000"/>
          </a:bodyPr>
          <a:lstStyle/>
          <a:p>
            <a:br>
              <a:rPr lang="en-US" dirty="0"/>
            </a:br>
            <a:br>
              <a:rPr lang="en-US" dirty="0"/>
            </a:br>
            <a:br>
              <a:rPr lang="en-US" dirty="0"/>
            </a:br>
            <a:r>
              <a:rPr lang="en-US" b="1" dirty="0"/>
              <a:t>-Three Key Steps:</a:t>
            </a:r>
            <a:endParaRPr lang="en-US" dirty="0"/>
          </a:p>
        </p:txBody>
      </p:sp>
      <p:grpSp>
        <p:nvGrpSpPr>
          <p:cNvPr id="4" name="Group 3"/>
          <p:cNvGrpSpPr>
            <a:grpSpLocks/>
          </p:cNvGrpSpPr>
          <p:nvPr/>
        </p:nvGrpSpPr>
        <p:grpSpPr>
          <a:xfrm>
            <a:off x="159658" y="1828799"/>
            <a:ext cx="8868228" cy="4279606"/>
            <a:chOff x="376238" y="1955799"/>
            <a:chExt cx="8531500" cy="4054023"/>
          </a:xfrm>
        </p:grpSpPr>
        <p:sp>
          <p:nvSpPr>
            <p:cNvPr id="12" name="Freeform 6"/>
            <p:cNvSpPr>
              <a:spLocks/>
            </p:cNvSpPr>
            <p:nvPr/>
          </p:nvSpPr>
          <p:spPr bwMode="auto">
            <a:xfrm>
              <a:off x="376238" y="1955800"/>
              <a:ext cx="2934452" cy="4054021"/>
            </a:xfrm>
            <a:custGeom>
              <a:avLst/>
              <a:gdLst>
                <a:gd name="T0" fmla="*/ 828 w 828"/>
                <a:gd name="T1" fmla="*/ 260 h 1159"/>
                <a:gd name="T2" fmla="*/ 451 w 828"/>
                <a:gd name="T3" fmla="*/ 0 h 1159"/>
                <a:gd name="T4" fmla="*/ 0 w 828"/>
                <a:gd name="T5" fmla="*/ 579 h 1159"/>
                <a:gd name="T6" fmla="*/ 451 w 828"/>
                <a:gd name="T7" fmla="*/ 1159 h 1159"/>
                <a:gd name="T8" fmla="*/ 828 w 828"/>
                <a:gd name="T9" fmla="*/ 899 h 1159"/>
                <a:gd name="T10" fmla="*/ 755 w 828"/>
                <a:gd name="T11" fmla="*/ 579 h 1159"/>
                <a:gd name="T12" fmla="*/ 828 w 828"/>
                <a:gd name="T13" fmla="*/ 260 h 1159"/>
              </a:gdLst>
              <a:ahLst/>
              <a:cxnLst>
                <a:cxn ang="0">
                  <a:pos x="T0" y="T1"/>
                </a:cxn>
                <a:cxn ang="0">
                  <a:pos x="T2" y="T3"/>
                </a:cxn>
                <a:cxn ang="0">
                  <a:pos x="T4" y="T5"/>
                </a:cxn>
                <a:cxn ang="0">
                  <a:pos x="T6" y="T7"/>
                </a:cxn>
                <a:cxn ang="0">
                  <a:pos x="T8" y="T9"/>
                </a:cxn>
                <a:cxn ang="0">
                  <a:pos x="T10" y="T11"/>
                </a:cxn>
                <a:cxn ang="0">
                  <a:pos x="T12" y="T13"/>
                </a:cxn>
              </a:cxnLst>
              <a:rect l="0" t="0" r="r" b="b"/>
              <a:pathLst>
                <a:path w="828" h="1159">
                  <a:moveTo>
                    <a:pt x="828" y="260"/>
                  </a:moveTo>
                  <a:cubicBezTo>
                    <a:pt x="747" y="103"/>
                    <a:pt x="608" y="0"/>
                    <a:pt x="451" y="0"/>
                  </a:cubicBezTo>
                  <a:cubicBezTo>
                    <a:pt x="202" y="0"/>
                    <a:pt x="0" y="259"/>
                    <a:pt x="0" y="579"/>
                  </a:cubicBezTo>
                  <a:cubicBezTo>
                    <a:pt x="0" y="899"/>
                    <a:pt x="202" y="1159"/>
                    <a:pt x="451" y="1159"/>
                  </a:cubicBezTo>
                  <a:cubicBezTo>
                    <a:pt x="608" y="1159"/>
                    <a:pt x="747" y="1055"/>
                    <a:pt x="828" y="899"/>
                  </a:cubicBezTo>
                  <a:cubicBezTo>
                    <a:pt x="782" y="807"/>
                    <a:pt x="755" y="697"/>
                    <a:pt x="755" y="579"/>
                  </a:cubicBezTo>
                  <a:cubicBezTo>
                    <a:pt x="755" y="461"/>
                    <a:pt x="782" y="352"/>
                    <a:pt x="828" y="260"/>
                  </a:cubicBezTo>
                  <a:close/>
                </a:path>
              </a:pathLst>
            </a:custGeom>
            <a:solidFill>
              <a:schemeClr val="accent5"/>
            </a:solidFill>
            <a:ln w="12700">
              <a:noFill/>
              <a:round/>
              <a:headEnd type="none" w="sm" len="sm"/>
              <a:tailEnd type="none" w="med" len="lg"/>
            </a:ln>
          </p:spPr>
          <p:txBody>
            <a:bodyPr vert="horz" wrap="square" lIns="88900" tIns="88900" rIns="88900" bIns="88900" anchor="ctr" anchorCtr="0"/>
            <a:lstStyle/>
            <a:p>
              <a:pPr marL="431800" lvl="3"/>
              <a:r>
                <a:rPr lang="en-US" sz="1600" b="1" dirty="0"/>
                <a:t>Understand your competitive market valu</a:t>
              </a:r>
              <a:r>
                <a:rPr lang="en-US" b="1" dirty="0"/>
                <a:t>e</a:t>
              </a:r>
            </a:p>
          </p:txBody>
        </p:sp>
        <p:sp>
          <p:nvSpPr>
            <p:cNvPr id="13" name="Freeform 7"/>
            <p:cNvSpPr>
              <a:spLocks/>
            </p:cNvSpPr>
            <p:nvPr/>
          </p:nvSpPr>
          <p:spPr bwMode="auto">
            <a:xfrm>
              <a:off x="5827409" y="1955799"/>
              <a:ext cx="3080329" cy="4054023"/>
            </a:xfrm>
            <a:custGeom>
              <a:avLst/>
              <a:gdLst>
                <a:gd name="T0" fmla="*/ 365 w 807"/>
                <a:gd name="T1" fmla="*/ 0 h 1159"/>
                <a:gd name="T2" fmla="*/ 0 w 807"/>
                <a:gd name="T3" fmla="*/ 251 h 1159"/>
                <a:gd name="T4" fmla="*/ 78 w 807"/>
                <a:gd name="T5" fmla="*/ 579 h 1159"/>
                <a:gd name="T6" fmla="*/ 0 w 807"/>
                <a:gd name="T7" fmla="*/ 908 h 1159"/>
                <a:gd name="T8" fmla="*/ 365 w 807"/>
                <a:gd name="T9" fmla="*/ 1159 h 1159"/>
                <a:gd name="T10" fmla="*/ 807 w 807"/>
                <a:gd name="T11" fmla="*/ 579 h 1159"/>
                <a:gd name="T12" fmla="*/ 365 w 807"/>
                <a:gd name="T13" fmla="*/ 0 h 1159"/>
              </a:gdLst>
              <a:ahLst/>
              <a:cxnLst>
                <a:cxn ang="0">
                  <a:pos x="T0" y="T1"/>
                </a:cxn>
                <a:cxn ang="0">
                  <a:pos x="T2" y="T3"/>
                </a:cxn>
                <a:cxn ang="0">
                  <a:pos x="T4" y="T5"/>
                </a:cxn>
                <a:cxn ang="0">
                  <a:pos x="T6" y="T7"/>
                </a:cxn>
                <a:cxn ang="0">
                  <a:pos x="T8" y="T9"/>
                </a:cxn>
                <a:cxn ang="0">
                  <a:pos x="T10" y="T11"/>
                </a:cxn>
                <a:cxn ang="0">
                  <a:pos x="T12" y="T13"/>
                </a:cxn>
              </a:cxnLst>
              <a:rect l="0" t="0" r="r" b="b"/>
              <a:pathLst>
                <a:path w="807" h="1159">
                  <a:moveTo>
                    <a:pt x="365" y="0"/>
                  </a:moveTo>
                  <a:cubicBezTo>
                    <a:pt x="213" y="0"/>
                    <a:pt x="80" y="99"/>
                    <a:pt x="0" y="251"/>
                  </a:cubicBezTo>
                  <a:cubicBezTo>
                    <a:pt x="49" y="344"/>
                    <a:pt x="78" y="457"/>
                    <a:pt x="78" y="579"/>
                  </a:cubicBezTo>
                  <a:cubicBezTo>
                    <a:pt x="78" y="701"/>
                    <a:pt x="49" y="815"/>
                    <a:pt x="0" y="908"/>
                  </a:cubicBezTo>
                  <a:cubicBezTo>
                    <a:pt x="80" y="1059"/>
                    <a:pt x="213" y="1159"/>
                    <a:pt x="365" y="1159"/>
                  </a:cubicBezTo>
                  <a:cubicBezTo>
                    <a:pt x="609" y="1159"/>
                    <a:pt x="807" y="899"/>
                    <a:pt x="807" y="579"/>
                  </a:cubicBezTo>
                  <a:cubicBezTo>
                    <a:pt x="807" y="259"/>
                    <a:pt x="609" y="0"/>
                    <a:pt x="365" y="0"/>
                  </a:cubicBezTo>
                  <a:close/>
                </a:path>
              </a:pathLst>
            </a:custGeom>
            <a:solidFill>
              <a:schemeClr val="accent3"/>
            </a:solidFill>
            <a:ln w="12700">
              <a:noFill/>
              <a:round/>
              <a:headEnd type="none" w="sm" len="sm"/>
              <a:tailEnd type="none" w="med" len="lg"/>
            </a:ln>
          </p:spPr>
          <p:txBody>
            <a:bodyPr vert="horz" wrap="square" lIns="88900" tIns="88900" rIns="88900" bIns="88900" anchor="ctr" anchorCtr="0"/>
            <a:lstStyle/>
            <a:p>
              <a:pPr marL="431800" lvl="3"/>
              <a:r>
                <a:rPr lang="en-US" sz="1600" b="1" dirty="0"/>
                <a:t>Determine your ideal salary range</a:t>
              </a:r>
            </a:p>
          </p:txBody>
        </p:sp>
        <p:sp>
          <p:nvSpPr>
            <p:cNvPr id="15" name="Freeform 8"/>
            <p:cNvSpPr>
              <a:spLocks/>
            </p:cNvSpPr>
            <p:nvPr/>
          </p:nvSpPr>
          <p:spPr bwMode="auto">
            <a:xfrm>
              <a:off x="3311907" y="1955799"/>
              <a:ext cx="2532888" cy="4054023"/>
            </a:xfrm>
            <a:custGeom>
              <a:avLst/>
              <a:gdLst>
                <a:gd name="T0" fmla="*/ 734 w 734"/>
                <a:gd name="T1" fmla="*/ 251 h 1159"/>
                <a:gd name="T2" fmla="*/ 369 w 734"/>
                <a:gd name="T3" fmla="*/ 0 h 1159"/>
                <a:gd name="T4" fmla="*/ 0 w 734"/>
                <a:gd name="T5" fmla="*/ 260 h 1159"/>
                <a:gd name="T6" fmla="*/ 74 w 734"/>
                <a:gd name="T7" fmla="*/ 579 h 1159"/>
                <a:gd name="T8" fmla="*/ 0 w 734"/>
                <a:gd name="T9" fmla="*/ 899 h 1159"/>
                <a:gd name="T10" fmla="*/ 369 w 734"/>
                <a:gd name="T11" fmla="*/ 1159 h 1159"/>
                <a:gd name="T12" fmla="*/ 734 w 734"/>
                <a:gd name="T13" fmla="*/ 908 h 1159"/>
                <a:gd name="T14" fmla="*/ 656 w 734"/>
                <a:gd name="T15" fmla="*/ 579 h 1159"/>
                <a:gd name="T16" fmla="*/ 734 w 734"/>
                <a:gd name="T17" fmla="*/ 251 h 1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4" h="1159">
                  <a:moveTo>
                    <a:pt x="734" y="251"/>
                  </a:moveTo>
                  <a:cubicBezTo>
                    <a:pt x="654" y="99"/>
                    <a:pt x="521" y="0"/>
                    <a:pt x="369" y="0"/>
                  </a:cubicBezTo>
                  <a:cubicBezTo>
                    <a:pt x="215" y="0"/>
                    <a:pt x="79" y="103"/>
                    <a:pt x="0" y="260"/>
                  </a:cubicBezTo>
                  <a:cubicBezTo>
                    <a:pt x="47" y="352"/>
                    <a:pt x="74" y="461"/>
                    <a:pt x="74" y="579"/>
                  </a:cubicBezTo>
                  <a:cubicBezTo>
                    <a:pt x="74" y="697"/>
                    <a:pt x="47" y="807"/>
                    <a:pt x="0" y="899"/>
                  </a:cubicBezTo>
                  <a:cubicBezTo>
                    <a:pt x="79" y="1055"/>
                    <a:pt x="215" y="1159"/>
                    <a:pt x="369" y="1159"/>
                  </a:cubicBezTo>
                  <a:cubicBezTo>
                    <a:pt x="521" y="1159"/>
                    <a:pt x="654" y="1059"/>
                    <a:pt x="734" y="908"/>
                  </a:cubicBezTo>
                  <a:cubicBezTo>
                    <a:pt x="685" y="815"/>
                    <a:pt x="656" y="701"/>
                    <a:pt x="656" y="579"/>
                  </a:cubicBezTo>
                  <a:cubicBezTo>
                    <a:pt x="656" y="457"/>
                    <a:pt x="685" y="344"/>
                    <a:pt x="734" y="251"/>
                  </a:cubicBezTo>
                  <a:close/>
                </a:path>
              </a:pathLst>
            </a:custGeom>
            <a:solidFill>
              <a:schemeClr val="accent1"/>
            </a:solidFill>
            <a:ln w="12700">
              <a:noFill/>
              <a:round/>
              <a:headEnd type="none" w="sm" len="sm"/>
              <a:tailEnd type="none" w="med" len="lg"/>
            </a:ln>
          </p:spPr>
          <p:txBody>
            <a:bodyPr vert="horz" wrap="square" lIns="88900" tIns="88900" rIns="88900" bIns="88900" anchor="ctr" anchorCtr="0"/>
            <a:lstStyle/>
            <a:p>
              <a:pPr marL="431800" lvl="3"/>
              <a:r>
                <a:rPr lang="en-US" sz="1600" b="1" dirty="0">
                  <a:solidFill>
                    <a:prstClr val="black"/>
                  </a:solidFill>
                </a:rPr>
                <a:t>Determine your minimum salary requirements</a:t>
              </a:r>
            </a:p>
          </p:txBody>
        </p:sp>
        <p:sp>
          <p:nvSpPr>
            <p:cNvPr id="16" name="Freeform 9"/>
            <p:cNvSpPr>
              <a:spLocks/>
            </p:cNvSpPr>
            <p:nvPr/>
          </p:nvSpPr>
          <p:spPr bwMode="auto">
            <a:xfrm>
              <a:off x="3032631" y="2845948"/>
              <a:ext cx="548640" cy="2197353"/>
            </a:xfrm>
            <a:custGeom>
              <a:avLst/>
              <a:gdLst>
                <a:gd name="T0" fmla="*/ 73 w 147"/>
                <a:gd name="T1" fmla="*/ 0 h 639"/>
                <a:gd name="T2" fmla="*/ 0 w 147"/>
                <a:gd name="T3" fmla="*/ 319 h 639"/>
                <a:gd name="T4" fmla="*/ 73 w 147"/>
                <a:gd name="T5" fmla="*/ 639 h 639"/>
                <a:gd name="T6" fmla="*/ 147 w 147"/>
                <a:gd name="T7" fmla="*/ 319 h 639"/>
                <a:gd name="T8" fmla="*/ 73 w 147"/>
                <a:gd name="T9" fmla="*/ 0 h 639"/>
              </a:gdLst>
              <a:ahLst/>
              <a:cxnLst>
                <a:cxn ang="0">
                  <a:pos x="T0" y="T1"/>
                </a:cxn>
                <a:cxn ang="0">
                  <a:pos x="T2" y="T3"/>
                </a:cxn>
                <a:cxn ang="0">
                  <a:pos x="T4" y="T5"/>
                </a:cxn>
                <a:cxn ang="0">
                  <a:pos x="T6" y="T7"/>
                </a:cxn>
                <a:cxn ang="0">
                  <a:pos x="T8" y="T9"/>
                </a:cxn>
              </a:cxnLst>
              <a:rect l="0" t="0" r="r" b="b"/>
              <a:pathLst>
                <a:path w="147" h="639">
                  <a:moveTo>
                    <a:pt x="73" y="0"/>
                  </a:moveTo>
                  <a:cubicBezTo>
                    <a:pt x="27" y="92"/>
                    <a:pt x="0" y="201"/>
                    <a:pt x="0" y="319"/>
                  </a:cubicBezTo>
                  <a:cubicBezTo>
                    <a:pt x="0" y="437"/>
                    <a:pt x="27" y="547"/>
                    <a:pt x="73" y="639"/>
                  </a:cubicBezTo>
                  <a:cubicBezTo>
                    <a:pt x="120" y="547"/>
                    <a:pt x="147" y="437"/>
                    <a:pt x="147" y="319"/>
                  </a:cubicBezTo>
                  <a:cubicBezTo>
                    <a:pt x="147" y="201"/>
                    <a:pt x="120" y="92"/>
                    <a:pt x="73" y="0"/>
                  </a:cubicBezTo>
                  <a:close/>
                </a:path>
              </a:pathLst>
            </a:custGeom>
            <a:solidFill>
              <a:schemeClr val="accent5">
                <a:lumMod val="75000"/>
              </a:schemeClr>
            </a:solidFill>
            <a:ln w="9525">
              <a:solidFill>
                <a:schemeClr val="accent3">
                  <a:lumMod val="75000"/>
                </a:schemeClr>
              </a:solidFill>
              <a:round/>
              <a:headEnd/>
              <a:tailEnd/>
            </a:ln>
            <a:effectLst/>
          </p:spPr>
          <p:txBody>
            <a:bodyPr vert="horz" wrap="square" lIns="88900" tIns="88900" rIns="88900" bIns="88900" numCol="1" anchor="ctr" anchorCtr="0" compatLnSpc="1">
              <a:prstTxWarp prst="textNoShape">
                <a:avLst/>
              </a:prstTxWarp>
            </a:bodyPr>
            <a:lstStyle/>
            <a:p>
              <a:pPr algn="ctr"/>
              <a:endParaRPr lang="en-US" sz="1200" dirty="0">
                <a:solidFill>
                  <a:srgbClr val="000000"/>
                </a:solidFill>
              </a:endParaRPr>
            </a:p>
          </p:txBody>
        </p:sp>
        <p:sp>
          <p:nvSpPr>
            <p:cNvPr id="17" name="Freeform 10"/>
            <p:cNvSpPr>
              <a:spLocks/>
            </p:cNvSpPr>
            <p:nvPr/>
          </p:nvSpPr>
          <p:spPr bwMode="auto">
            <a:xfrm>
              <a:off x="5558044" y="2815097"/>
              <a:ext cx="548640" cy="2259057"/>
            </a:xfrm>
            <a:custGeom>
              <a:avLst/>
              <a:gdLst>
                <a:gd name="T0" fmla="*/ 78 w 156"/>
                <a:gd name="T1" fmla="*/ 0 h 657"/>
                <a:gd name="T2" fmla="*/ 0 w 156"/>
                <a:gd name="T3" fmla="*/ 328 h 657"/>
                <a:gd name="T4" fmla="*/ 78 w 156"/>
                <a:gd name="T5" fmla="*/ 657 h 657"/>
                <a:gd name="T6" fmla="*/ 156 w 156"/>
                <a:gd name="T7" fmla="*/ 328 h 657"/>
                <a:gd name="T8" fmla="*/ 78 w 156"/>
                <a:gd name="T9" fmla="*/ 0 h 657"/>
              </a:gdLst>
              <a:ahLst/>
              <a:cxnLst>
                <a:cxn ang="0">
                  <a:pos x="T0" y="T1"/>
                </a:cxn>
                <a:cxn ang="0">
                  <a:pos x="T2" y="T3"/>
                </a:cxn>
                <a:cxn ang="0">
                  <a:pos x="T4" y="T5"/>
                </a:cxn>
                <a:cxn ang="0">
                  <a:pos x="T6" y="T7"/>
                </a:cxn>
                <a:cxn ang="0">
                  <a:pos x="T8" y="T9"/>
                </a:cxn>
              </a:cxnLst>
              <a:rect l="0" t="0" r="r" b="b"/>
              <a:pathLst>
                <a:path w="156" h="657">
                  <a:moveTo>
                    <a:pt x="78" y="0"/>
                  </a:moveTo>
                  <a:cubicBezTo>
                    <a:pt x="29" y="93"/>
                    <a:pt x="0" y="206"/>
                    <a:pt x="0" y="328"/>
                  </a:cubicBezTo>
                  <a:cubicBezTo>
                    <a:pt x="0" y="450"/>
                    <a:pt x="29" y="564"/>
                    <a:pt x="78" y="657"/>
                  </a:cubicBezTo>
                  <a:cubicBezTo>
                    <a:pt x="127" y="564"/>
                    <a:pt x="156" y="450"/>
                    <a:pt x="156" y="328"/>
                  </a:cubicBezTo>
                  <a:cubicBezTo>
                    <a:pt x="156" y="206"/>
                    <a:pt x="127" y="93"/>
                    <a:pt x="78" y="0"/>
                  </a:cubicBezTo>
                  <a:close/>
                </a:path>
              </a:pathLst>
            </a:custGeom>
            <a:solidFill>
              <a:schemeClr val="accent5"/>
            </a:solidFill>
            <a:ln w="9525">
              <a:solidFill>
                <a:schemeClr val="accent3">
                  <a:lumMod val="75000"/>
                </a:schemeClr>
              </a:solidFill>
              <a:round/>
              <a:headEnd/>
              <a:tailEnd/>
            </a:ln>
            <a:effectLst/>
          </p:spPr>
          <p:txBody>
            <a:bodyPr vert="horz" wrap="square" lIns="88900" tIns="88900" rIns="88900" bIns="88900" numCol="1" anchor="ctr" anchorCtr="0" compatLnSpc="1">
              <a:prstTxWarp prst="textNoShape">
                <a:avLst/>
              </a:prstTxWarp>
            </a:bodyPr>
            <a:lstStyle/>
            <a:p>
              <a:pPr algn="ctr"/>
              <a:endParaRPr lang="en-US" sz="1200" dirty="0">
                <a:solidFill>
                  <a:srgbClr val="000000"/>
                </a:solidFill>
              </a:endParaRPr>
            </a:p>
          </p:txBody>
        </p:sp>
      </p:grpSp>
    </p:spTree>
    <p:custDataLst>
      <p:tags r:id="rId1"/>
    </p:custDataLst>
    <p:extLst>
      <p:ext uri="{BB962C8B-B14F-4D97-AF65-F5344CB8AC3E}">
        <p14:creationId xmlns:p14="http://schemas.microsoft.com/office/powerpoint/2010/main" val="1910766583"/>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238" y="1705671"/>
            <a:ext cx="7905750" cy="1592403"/>
          </a:xfrm>
        </p:spPr>
        <p:txBody>
          <a:bodyPr anchor="ctr"/>
          <a:lstStyle/>
          <a:p>
            <a:pPr algn="ctr"/>
            <a:r>
              <a:rPr lang="en-US" sz="4000" b="1" dirty="0">
                <a:solidFill>
                  <a:schemeClr val="bg1"/>
                </a:solidFill>
              </a:rPr>
              <a:t>Planning for Salary Discussions</a:t>
            </a:r>
            <a:endParaRPr lang="en-AU" b="1" noProof="0" dirty="0">
              <a:solidFill>
                <a:schemeClr val="bg1"/>
              </a:solidFill>
            </a:endParaRPr>
          </a:p>
        </p:txBody>
      </p:sp>
      <p:sp>
        <p:nvSpPr>
          <p:cNvPr id="3" name="Text Placeholder 2"/>
          <p:cNvSpPr>
            <a:spLocks noGrp="1"/>
          </p:cNvSpPr>
          <p:nvPr>
            <p:ph type="body" idx="1"/>
          </p:nvPr>
        </p:nvSpPr>
        <p:spPr>
          <a:xfrm>
            <a:off x="376238" y="3798276"/>
            <a:ext cx="7905750" cy="1197255"/>
          </a:xfrm>
        </p:spPr>
        <p:txBody>
          <a:bodyPr/>
          <a:lstStyle/>
          <a:p>
            <a:pPr algn="ctr"/>
            <a:r>
              <a:rPr lang="en-US" sz="3200" b="1" dirty="0"/>
              <a:t>Role-play Demonstration</a:t>
            </a:r>
          </a:p>
          <a:p>
            <a:endParaRPr lang="en-AU" noProof="0" dirty="0"/>
          </a:p>
          <a:p>
            <a:endParaRPr lang="en-AU" noProof="0" dirty="0"/>
          </a:p>
        </p:txBody>
      </p:sp>
    </p:spTree>
    <p:extLst>
      <p:ext uri="{BB962C8B-B14F-4D97-AF65-F5344CB8AC3E}">
        <p14:creationId xmlns:p14="http://schemas.microsoft.com/office/powerpoint/2010/main" val="3393294835"/>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238" y="1705671"/>
            <a:ext cx="8468824" cy="3094929"/>
          </a:xfrm>
        </p:spPr>
        <p:txBody>
          <a:bodyPr anchor="ctr"/>
          <a:lstStyle/>
          <a:p>
            <a:pPr algn="ctr"/>
            <a:r>
              <a:rPr lang="en-US" sz="4000" b="1" dirty="0">
                <a:solidFill>
                  <a:schemeClr val="bg1"/>
                </a:solidFill>
              </a:rPr>
              <a:t>Evaluating Offers</a:t>
            </a:r>
          </a:p>
        </p:txBody>
      </p:sp>
    </p:spTree>
    <p:extLst>
      <p:ext uri="{BB962C8B-B14F-4D97-AF65-F5344CB8AC3E}">
        <p14:creationId xmlns:p14="http://schemas.microsoft.com/office/powerpoint/2010/main" val="119785448"/>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pPr algn="ctr"/>
            <a:r>
              <a:rPr lang="en-US" b="1" dirty="0">
                <a:solidFill>
                  <a:srgbClr val="002060"/>
                </a:solidFill>
              </a:rPr>
              <a:t>Evaluating Offers</a:t>
            </a:r>
            <a:endParaRPr lang="en-US" dirty="0"/>
          </a:p>
        </p:txBody>
      </p:sp>
      <p:sp>
        <p:nvSpPr>
          <p:cNvPr id="10" name="Text Placeholder 9"/>
          <p:cNvSpPr>
            <a:spLocks noGrp="1"/>
          </p:cNvSpPr>
          <p:nvPr>
            <p:ph type="body" sz="quarter" idx="13"/>
          </p:nvPr>
        </p:nvSpPr>
        <p:spPr>
          <a:xfrm>
            <a:off x="376238" y="926276"/>
            <a:ext cx="8391525" cy="427512"/>
          </a:xfrm>
        </p:spPr>
        <p:txBody>
          <a:bodyPr/>
          <a:lstStyle/>
          <a:p>
            <a:pPr algn="ctr"/>
            <a:r>
              <a:rPr lang="en-US" sz="1800" b="1" dirty="0"/>
              <a:t>Consider the </a:t>
            </a:r>
            <a:r>
              <a:rPr lang="en-US" sz="1800" b="1" i="1" u="sng" dirty="0"/>
              <a:t>entire</a:t>
            </a:r>
            <a:r>
              <a:rPr lang="en-US" sz="1800" b="1" dirty="0"/>
              <a:t> compensation package – not just salary.  </a:t>
            </a:r>
          </a:p>
          <a:p>
            <a:endParaRPr lang="en-US" b="1" dirty="0"/>
          </a:p>
          <a:p>
            <a:endParaRPr lang="en-US" dirty="0"/>
          </a:p>
        </p:txBody>
      </p:sp>
      <p:sp>
        <p:nvSpPr>
          <p:cNvPr id="11" name="Rectangle 4"/>
          <p:cNvSpPr>
            <a:spLocks noChangeArrowheads="1"/>
          </p:cNvSpPr>
          <p:nvPr/>
        </p:nvSpPr>
        <p:spPr bwMode="auto">
          <a:xfrm>
            <a:off x="512732" y="3535184"/>
            <a:ext cx="4114800" cy="548640"/>
          </a:xfrm>
          <a:prstGeom prst="rect">
            <a:avLst/>
          </a:prstGeom>
          <a:solidFill>
            <a:schemeClr val="accent3"/>
          </a:solidFill>
          <a:ln w="12700" algn="ctr">
            <a:noFill/>
            <a:miter lim="800000"/>
            <a:headEnd/>
            <a:tailEnd/>
          </a:ln>
        </p:spPr>
        <p:txBody>
          <a:bodyPr lIns="91440" tIns="88900" rIns="88900" bIns="88900" anchor="ctr">
            <a:spAutoFit/>
          </a:bodyPr>
          <a:lstStyle/>
          <a:p>
            <a:pPr marL="171450" indent="-171450">
              <a:lnSpc>
                <a:spcPct val="115000"/>
              </a:lnSpc>
              <a:buSzPts val="1200"/>
              <a:buFont typeface="Arial" panose="020B0604020202020204" pitchFamily="34" charset="0"/>
              <a:buChar char="•"/>
            </a:pPr>
            <a:r>
              <a:rPr lang="en-US" sz="1200" b="1" dirty="0">
                <a:ea typeface="Times New Roman" panose="02020603050405020304" pitchFamily="18" charset="0"/>
                <a:cs typeface="Times New Roman" panose="02020603050405020304" pitchFamily="18" charset="0"/>
              </a:rPr>
              <a:t>Stock options/ESOPs</a:t>
            </a:r>
            <a:endParaRPr lang="en-US" sz="1200" dirty="0">
              <a:ea typeface="Times New Roman" panose="02020603050405020304" pitchFamily="18" charset="0"/>
              <a:cs typeface="Times New Roman" panose="02020603050405020304" pitchFamily="18" charset="0"/>
            </a:endParaRPr>
          </a:p>
        </p:txBody>
      </p:sp>
      <p:sp>
        <p:nvSpPr>
          <p:cNvPr id="12" name="Rectangle 4"/>
          <p:cNvSpPr>
            <a:spLocks noChangeArrowheads="1"/>
          </p:cNvSpPr>
          <p:nvPr/>
        </p:nvSpPr>
        <p:spPr bwMode="auto">
          <a:xfrm>
            <a:off x="512732" y="4557318"/>
            <a:ext cx="4114800" cy="548640"/>
          </a:xfrm>
          <a:prstGeom prst="rect">
            <a:avLst/>
          </a:prstGeom>
          <a:solidFill>
            <a:schemeClr val="accent3"/>
          </a:solidFill>
          <a:ln w="12700" algn="ctr">
            <a:noFill/>
            <a:miter lim="800000"/>
            <a:headEnd/>
            <a:tailEnd/>
          </a:ln>
        </p:spPr>
        <p:txBody>
          <a:bodyPr lIns="91440" tIns="88900" rIns="88900" bIns="88900" anchor="ctr">
            <a:spAutoFit/>
          </a:bodyPr>
          <a:lstStyle/>
          <a:p>
            <a:pPr marL="171450" marR="0" lvl="0" indent="-171450">
              <a:lnSpc>
                <a:spcPct val="115000"/>
              </a:lnSpc>
              <a:spcBef>
                <a:spcPts val="0"/>
              </a:spcBef>
              <a:spcAft>
                <a:spcPts val="0"/>
              </a:spcAft>
              <a:buSzPts val="1200"/>
              <a:buFont typeface="Arial" panose="020B0604020202020204" pitchFamily="34" charset="0"/>
              <a:buChar char="•"/>
            </a:pPr>
            <a:r>
              <a:rPr lang="en-US" sz="1200" b="1">
                <a:ea typeface="Times New Roman" panose="02020603050405020304" pitchFamily="18" charset="0"/>
                <a:cs typeface="Times New Roman" panose="02020603050405020304" pitchFamily="18" charset="0"/>
              </a:rPr>
              <a:t>Tuition reimbursement</a:t>
            </a:r>
            <a:endParaRPr lang="en-US" sz="1200" dirty="0">
              <a:ea typeface="Times New Roman" panose="02020603050405020304" pitchFamily="18" charset="0"/>
              <a:cs typeface="Times New Roman" panose="02020603050405020304" pitchFamily="18" charset="0"/>
            </a:endParaRPr>
          </a:p>
        </p:txBody>
      </p:sp>
      <p:sp>
        <p:nvSpPr>
          <p:cNvPr id="13" name="Rectangle 4"/>
          <p:cNvSpPr>
            <a:spLocks noChangeArrowheads="1"/>
          </p:cNvSpPr>
          <p:nvPr/>
        </p:nvSpPr>
        <p:spPr bwMode="auto">
          <a:xfrm>
            <a:off x="512732" y="5579453"/>
            <a:ext cx="4114800" cy="548640"/>
          </a:xfrm>
          <a:prstGeom prst="rect">
            <a:avLst/>
          </a:prstGeom>
          <a:solidFill>
            <a:schemeClr val="accent3"/>
          </a:solidFill>
          <a:ln w="12700" algn="ctr">
            <a:noFill/>
            <a:miter lim="800000"/>
            <a:headEnd/>
            <a:tailEnd/>
          </a:ln>
        </p:spPr>
        <p:txBody>
          <a:bodyPr lIns="91440" tIns="88900" rIns="88900" bIns="88900" anchor="ctr">
            <a:spAutoFit/>
          </a:bodyPr>
          <a:lstStyle/>
          <a:p>
            <a:pPr marL="171450" marR="0" lvl="0" indent="-171450">
              <a:lnSpc>
                <a:spcPct val="115000"/>
              </a:lnSpc>
              <a:spcBef>
                <a:spcPts val="0"/>
              </a:spcBef>
              <a:spcAft>
                <a:spcPts val="0"/>
              </a:spcAft>
              <a:buSzPts val="1200"/>
              <a:buFont typeface="Arial" panose="020B0604020202020204" pitchFamily="34" charset="0"/>
              <a:buChar char="•"/>
            </a:pPr>
            <a:r>
              <a:rPr lang="en-US" sz="1200" b="1" dirty="0">
                <a:ea typeface="Times New Roman" panose="02020603050405020304" pitchFamily="18" charset="0"/>
                <a:cs typeface="Times New Roman" panose="02020603050405020304" pitchFamily="18" charset="0"/>
              </a:rPr>
              <a:t>Relocation expenses </a:t>
            </a:r>
            <a:endParaRPr lang="en-US" sz="1200" dirty="0">
              <a:ea typeface="Times New Roman" panose="02020603050405020304" pitchFamily="18" charset="0"/>
              <a:cs typeface="Times New Roman" panose="02020603050405020304" pitchFamily="18" charset="0"/>
            </a:endParaRPr>
          </a:p>
        </p:txBody>
      </p:sp>
      <p:sp>
        <p:nvSpPr>
          <p:cNvPr id="14" name="Rectangle 4"/>
          <p:cNvSpPr>
            <a:spLocks noChangeArrowheads="1"/>
          </p:cNvSpPr>
          <p:nvPr/>
        </p:nvSpPr>
        <p:spPr bwMode="auto">
          <a:xfrm>
            <a:off x="512732" y="2513053"/>
            <a:ext cx="4114800" cy="548640"/>
          </a:xfrm>
          <a:prstGeom prst="rect">
            <a:avLst/>
          </a:prstGeom>
          <a:solidFill>
            <a:schemeClr val="accent3"/>
          </a:solidFill>
          <a:ln w="12700" algn="ctr">
            <a:noFill/>
            <a:miter lim="800000"/>
            <a:headEnd/>
            <a:tailEnd/>
          </a:ln>
        </p:spPr>
        <p:txBody>
          <a:bodyPr lIns="91440" tIns="88900" rIns="88900" bIns="88900" anchor="ctr">
            <a:spAutoFit/>
          </a:bodyPr>
          <a:lstStyle/>
          <a:p>
            <a:pPr marL="171450" marR="0" lvl="0" indent="-171450">
              <a:lnSpc>
                <a:spcPct val="115000"/>
              </a:lnSpc>
              <a:spcBef>
                <a:spcPts val="0"/>
              </a:spcBef>
              <a:spcAft>
                <a:spcPts val="0"/>
              </a:spcAft>
              <a:buSzPts val="1200"/>
              <a:buFont typeface="Arial" panose="020B0604020202020204" pitchFamily="34" charset="0"/>
              <a:buChar char="•"/>
            </a:pPr>
            <a:r>
              <a:rPr lang="en-US" sz="1200" b="1" dirty="0">
                <a:ea typeface="Times New Roman" panose="02020603050405020304" pitchFamily="18" charset="0"/>
                <a:cs typeface="Times New Roman" panose="02020603050405020304" pitchFamily="18" charset="0"/>
              </a:rPr>
              <a:t>Vacation days/Sick leave/PTO</a:t>
            </a:r>
            <a:endParaRPr lang="en-US" sz="1200" dirty="0">
              <a:ea typeface="Times New Roman" panose="02020603050405020304" pitchFamily="18" charset="0"/>
              <a:cs typeface="Times New Roman" panose="02020603050405020304" pitchFamily="18" charset="0"/>
            </a:endParaRPr>
          </a:p>
        </p:txBody>
      </p:sp>
      <p:sp>
        <p:nvSpPr>
          <p:cNvPr id="15" name="Rectangle 4"/>
          <p:cNvSpPr>
            <a:spLocks noChangeArrowheads="1"/>
          </p:cNvSpPr>
          <p:nvPr/>
        </p:nvSpPr>
        <p:spPr bwMode="auto">
          <a:xfrm>
            <a:off x="512732" y="1504341"/>
            <a:ext cx="4114800" cy="548640"/>
          </a:xfrm>
          <a:prstGeom prst="rect">
            <a:avLst/>
          </a:prstGeom>
          <a:solidFill>
            <a:schemeClr val="accent3"/>
          </a:solidFill>
          <a:ln w="12700" algn="ctr">
            <a:noFill/>
            <a:miter lim="800000"/>
            <a:headEnd/>
            <a:tailEnd/>
          </a:ln>
        </p:spPr>
        <p:txBody>
          <a:bodyPr lIns="91440" tIns="88900" rIns="88900" bIns="88900" anchor="ctr">
            <a:spAutoFit/>
          </a:bodyPr>
          <a:lstStyle/>
          <a:p>
            <a:pPr marL="171450" indent="-171450" defTabSz="1019175">
              <a:buFont typeface="Arial" panose="020B0604020202020204" pitchFamily="34" charset="0"/>
              <a:buChar char="•"/>
            </a:pPr>
            <a:r>
              <a:rPr lang="en-US" sz="1200" b="1" dirty="0"/>
              <a:t>Insurance (Medical/Dental/Vision/Life)</a:t>
            </a:r>
          </a:p>
        </p:txBody>
      </p:sp>
      <p:sp>
        <p:nvSpPr>
          <p:cNvPr id="16" name="Rectangle 4"/>
          <p:cNvSpPr>
            <a:spLocks noChangeArrowheads="1"/>
          </p:cNvSpPr>
          <p:nvPr/>
        </p:nvSpPr>
        <p:spPr bwMode="auto">
          <a:xfrm>
            <a:off x="4749932" y="3535185"/>
            <a:ext cx="4114800" cy="548640"/>
          </a:xfrm>
          <a:prstGeom prst="rect">
            <a:avLst/>
          </a:prstGeom>
          <a:solidFill>
            <a:schemeClr val="accent3"/>
          </a:solidFill>
          <a:ln w="12700" algn="ctr">
            <a:noFill/>
            <a:miter lim="800000"/>
            <a:headEnd/>
            <a:tailEnd/>
          </a:ln>
        </p:spPr>
        <p:txBody>
          <a:bodyPr lIns="91440" tIns="88900" rIns="88900" bIns="88900" anchor="ctr">
            <a:spAutoFit/>
          </a:bodyPr>
          <a:lstStyle/>
          <a:p>
            <a:pPr marL="171450" marR="0" lvl="0" indent="-171450">
              <a:lnSpc>
                <a:spcPct val="115000"/>
              </a:lnSpc>
              <a:spcBef>
                <a:spcPts val="0"/>
              </a:spcBef>
              <a:spcAft>
                <a:spcPts val="0"/>
              </a:spcAft>
              <a:buSzPts val="1200"/>
              <a:buFont typeface="Arial" panose="020B0604020202020204" pitchFamily="34" charset="0"/>
              <a:buChar char="•"/>
            </a:pPr>
            <a:r>
              <a:rPr lang="en-US" sz="1200" b="1">
                <a:ea typeface="Times New Roman" panose="02020603050405020304" pitchFamily="18" charset="0"/>
                <a:cs typeface="Times New Roman" panose="02020603050405020304" pitchFamily="18" charset="0"/>
              </a:rPr>
              <a:t>Employee assistance program</a:t>
            </a:r>
            <a:endParaRPr lang="en-US" sz="1200" dirty="0">
              <a:ea typeface="Times New Roman" panose="02020603050405020304" pitchFamily="18" charset="0"/>
              <a:cs typeface="Times New Roman" panose="02020603050405020304" pitchFamily="18" charset="0"/>
            </a:endParaRPr>
          </a:p>
        </p:txBody>
      </p:sp>
      <p:sp>
        <p:nvSpPr>
          <p:cNvPr id="17" name="Rectangle 4"/>
          <p:cNvSpPr>
            <a:spLocks noChangeArrowheads="1"/>
          </p:cNvSpPr>
          <p:nvPr/>
        </p:nvSpPr>
        <p:spPr bwMode="auto">
          <a:xfrm>
            <a:off x="4749932" y="4546169"/>
            <a:ext cx="4114800" cy="548640"/>
          </a:xfrm>
          <a:prstGeom prst="rect">
            <a:avLst/>
          </a:prstGeom>
          <a:solidFill>
            <a:schemeClr val="accent3"/>
          </a:solidFill>
          <a:ln w="12700" algn="ctr">
            <a:noFill/>
            <a:miter lim="800000"/>
            <a:headEnd/>
            <a:tailEnd/>
          </a:ln>
        </p:spPr>
        <p:txBody>
          <a:bodyPr lIns="91440" tIns="88900" rIns="88900" bIns="88900" anchor="ctr">
            <a:spAutoFit/>
          </a:bodyPr>
          <a:lstStyle/>
          <a:p>
            <a:pPr marL="171450" marR="0" lvl="0" indent="-171450">
              <a:lnSpc>
                <a:spcPct val="115000"/>
              </a:lnSpc>
              <a:spcBef>
                <a:spcPts val="0"/>
              </a:spcBef>
              <a:spcAft>
                <a:spcPts val="0"/>
              </a:spcAft>
              <a:buSzPts val="1200"/>
              <a:buFont typeface="Arial" panose="020B0604020202020204" pitchFamily="34" charset="0"/>
              <a:buChar char="•"/>
            </a:pPr>
            <a:r>
              <a:rPr lang="en-US" sz="1200" b="1" dirty="0">
                <a:ea typeface="Times New Roman" panose="02020603050405020304" pitchFamily="18" charset="0"/>
                <a:cs typeface="Times New Roman" panose="02020603050405020304" pitchFamily="18" charset="0"/>
              </a:rPr>
              <a:t>Company vehicle or car allowance</a:t>
            </a:r>
            <a:endParaRPr lang="en-US" sz="1200" dirty="0">
              <a:ea typeface="Times New Roman" panose="02020603050405020304" pitchFamily="18" charset="0"/>
              <a:cs typeface="Times New Roman" panose="02020603050405020304" pitchFamily="18" charset="0"/>
            </a:endParaRPr>
          </a:p>
        </p:txBody>
      </p:sp>
      <p:sp>
        <p:nvSpPr>
          <p:cNvPr id="18" name="Rectangle 4"/>
          <p:cNvSpPr>
            <a:spLocks noChangeArrowheads="1"/>
          </p:cNvSpPr>
          <p:nvPr/>
        </p:nvSpPr>
        <p:spPr bwMode="auto">
          <a:xfrm>
            <a:off x="4749932" y="5579454"/>
            <a:ext cx="4114800" cy="548640"/>
          </a:xfrm>
          <a:prstGeom prst="rect">
            <a:avLst/>
          </a:prstGeom>
          <a:solidFill>
            <a:schemeClr val="accent3"/>
          </a:solidFill>
          <a:ln w="12700" algn="ctr">
            <a:noFill/>
            <a:miter lim="800000"/>
            <a:headEnd/>
            <a:tailEnd/>
          </a:ln>
        </p:spPr>
        <p:txBody>
          <a:bodyPr lIns="91440" tIns="88900" rIns="88900" bIns="88900" anchor="ctr">
            <a:spAutoFit/>
          </a:bodyPr>
          <a:lstStyle/>
          <a:p>
            <a:pPr marL="171450" marR="0" lvl="0" indent="-171450">
              <a:lnSpc>
                <a:spcPct val="115000"/>
              </a:lnSpc>
              <a:spcBef>
                <a:spcPts val="0"/>
              </a:spcBef>
              <a:spcAft>
                <a:spcPts val="0"/>
              </a:spcAft>
              <a:buSzPts val="1200"/>
              <a:buFont typeface="Arial" panose="020B0604020202020204" pitchFamily="34" charset="0"/>
              <a:buChar char="•"/>
            </a:pPr>
            <a:r>
              <a:rPr lang="en-US" sz="1200" b="1" dirty="0">
                <a:ea typeface="Times New Roman" panose="02020603050405020304" pitchFamily="18" charset="0"/>
                <a:cs typeface="Times New Roman" panose="02020603050405020304" pitchFamily="18" charset="0"/>
              </a:rPr>
              <a:t>Flexible work arrangements</a:t>
            </a:r>
            <a:endParaRPr lang="en-US" sz="1200" dirty="0">
              <a:ea typeface="Times New Roman" panose="02020603050405020304" pitchFamily="18" charset="0"/>
              <a:cs typeface="Times New Roman" panose="02020603050405020304" pitchFamily="18" charset="0"/>
            </a:endParaRPr>
          </a:p>
        </p:txBody>
      </p:sp>
      <p:sp>
        <p:nvSpPr>
          <p:cNvPr id="19" name="Rectangle 4"/>
          <p:cNvSpPr>
            <a:spLocks noChangeArrowheads="1"/>
          </p:cNvSpPr>
          <p:nvPr/>
        </p:nvSpPr>
        <p:spPr bwMode="auto">
          <a:xfrm>
            <a:off x="4749932" y="2501902"/>
            <a:ext cx="4114800" cy="548640"/>
          </a:xfrm>
          <a:prstGeom prst="rect">
            <a:avLst/>
          </a:prstGeom>
          <a:solidFill>
            <a:schemeClr val="accent3"/>
          </a:solidFill>
          <a:ln w="12700" algn="ctr">
            <a:noFill/>
            <a:miter lim="800000"/>
            <a:headEnd/>
            <a:tailEnd/>
          </a:ln>
        </p:spPr>
        <p:txBody>
          <a:bodyPr lIns="91440" tIns="88900" rIns="88900" bIns="88900" anchor="ctr">
            <a:spAutoFit/>
          </a:bodyPr>
          <a:lstStyle/>
          <a:p>
            <a:pPr marL="171450" marR="0" lvl="0" indent="-171450">
              <a:lnSpc>
                <a:spcPct val="115000"/>
              </a:lnSpc>
              <a:spcBef>
                <a:spcPts val="0"/>
              </a:spcBef>
              <a:spcAft>
                <a:spcPts val="0"/>
              </a:spcAft>
              <a:buSzPts val="1200"/>
              <a:buFont typeface="Arial" panose="020B0604020202020204" pitchFamily="34" charset="0"/>
              <a:buChar char="•"/>
            </a:pPr>
            <a:r>
              <a:rPr lang="en-US" sz="1200" b="1" dirty="0">
                <a:ea typeface="Times New Roman" panose="02020603050405020304" pitchFamily="18" charset="0"/>
                <a:cs typeface="Times New Roman" panose="02020603050405020304" pitchFamily="18" charset="0"/>
              </a:rPr>
              <a:t>Pension/Profit Sharing plans</a:t>
            </a:r>
            <a:endParaRPr lang="en-US" sz="1200" dirty="0">
              <a:ea typeface="Times New Roman" panose="02020603050405020304" pitchFamily="18" charset="0"/>
              <a:cs typeface="Times New Roman" panose="02020603050405020304" pitchFamily="18" charset="0"/>
            </a:endParaRPr>
          </a:p>
        </p:txBody>
      </p:sp>
      <p:sp>
        <p:nvSpPr>
          <p:cNvPr id="20" name="Rectangle 4"/>
          <p:cNvSpPr>
            <a:spLocks noChangeArrowheads="1"/>
          </p:cNvSpPr>
          <p:nvPr/>
        </p:nvSpPr>
        <p:spPr bwMode="auto">
          <a:xfrm>
            <a:off x="4749932" y="1503520"/>
            <a:ext cx="4114800" cy="548640"/>
          </a:xfrm>
          <a:prstGeom prst="rect">
            <a:avLst/>
          </a:prstGeom>
          <a:solidFill>
            <a:schemeClr val="accent3"/>
          </a:solidFill>
          <a:ln w="12700" algn="ctr">
            <a:noFill/>
            <a:miter lim="800000"/>
            <a:headEnd/>
            <a:tailEnd/>
          </a:ln>
        </p:spPr>
        <p:txBody>
          <a:bodyPr lIns="91440" tIns="88900" rIns="88900" bIns="88900" anchor="ctr">
            <a:spAutoFit/>
          </a:bodyPr>
          <a:lstStyle/>
          <a:p>
            <a:pPr marL="171450" indent="-171450" defTabSz="1019175">
              <a:buFont typeface="Arial" panose="020B0604020202020204" pitchFamily="34" charset="0"/>
              <a:buChar char="•"/>
            </a:pPr>
            <a:r>
              <a:rPr lang="en-US" sz="1200" b="1" dirty="0">
                <a:ea typeface="Times New Roman" panose="02020603050405020304" pitchFamily="18" charset="0"/>
                <a:cs typeface="Times New Roman" panose="02020603050405020304" pitchFamily="18" charset="0"/>
              </a:rPr>
              <a:t>401(k) plans</a:t>
            </a:r>
            <a:endParaRPr lang="en-US" sz="1200" dirty="0"/>
          </a:p>
        </p:txBody>
      </p:sp>
    </p:spTree>
    <p:extLst>
      <p:ext uri="{BB962C8B-B14F-4D97-AF65-F5344CB8AC3E}">
        <p14:creationId xmlns:p14="http://schemas.microsoft.com/office/powerpoint/2010/main" val="1184705743"/>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376239" y="808892"/>
            <a:ext cx="8197745" cy="283637"/>
          </a:xfrm>
        </p:spPr>
        <p:txBody>
          <a:bodyPr anchor="t"/>
          <a:lstStyle/>
          <a:p>
            <a:r>
              <a:rPr lang="en-US" sz="1800" dirty="0"/>
              <a:t>   Potential questions to consider:</a:t>
            </a:r>
          </a:p>
        </p:txBody>
      </p:sp>
      <p:sp>
        <p:nvSpPr>
          <p:cNvPr id="3" name="Title 2"/>
          <p:cNvSpPr>
            <a:spLocks noGrp="1"/>
          </p:cNvSpPr>
          <p:nvPr>
            <p:ph type="title"/>
          </p:nvPr>
        </p:nvSpPr>
        <p:spPr/>
        <p:txBody>
          <a:bodyPr/>
          <a:lstStyle/>
          <a:p>
            <a:pPr algn="ctr"/>
            <a:r>
              <a:rPr lang="en-US" b="1" dirty="0">
                <a:solidFill>
                  <a:srgbClr val="002060"/>
                </a:solidFill>
              </a:rPr>
              <a:t>Evaluating Offers (cont.)</a:t>
            </a:r>
            <a:endParaRPr lang="en-US" dirty="0"/>
          </a:p>
        </p:txBody>
      </p:sp>
      <p:sp>
        <p:nvSpPr>
          <p:cNvPr id="4" name="Content Placeholder 3"/>
          <p:cNvSpPr>
            <a:spLocks noGrp="1"/>
          </p:cNvSpPr>
          <p:nvPr>
            <p:ph idx="1"/>
          </p:nvPr>
        </p:nvSpPr>
        <p:spPr>
          <a:xfrm>
            <a:off x="376239" y="1353787"/>
            <a:ext cx="8530255" cy="5090726"/>
          </a:xfrm>
        </p:spPr>
        <p:txBody>
          <a:bodyPr/>
          <a:lstStyle/>
          <a:p>
            <a:pPr marL="285750" indent="-285750">
              <a:buFont typeface="Arial" panose="020B0604020202020204" pitchFamily="34" charset="0"/>
              <a:buChar char="•"/>
            </a:pPr>
            <a:r>
              <a:rPr lang="en-US" sz="1400" i="1" dirty="0"/>
              <a:t>Do you like the work?</a:t>
            </a:r>
          </a:p>
          <a:p>
            <a:pPr marL="285750" indent="-285750">
              <a:buFont typeface="Arial" panose="020B0604020202020204" pitchFamily="34" charset="0"/>
              <a:buChar char="•"/>
            </a:pPr>
            <a:r>
              <a:rPr lang="en-US" sz="1400" i="1" dirty="0"/>
              <a:t>Are you able to transfer skills and experience from previous jobs to contribute to your success in the new organization?</a:t>
            </a:r>
          </a:p>
          <a:p>
            <a:pPr marL="285750" indent="-285750">
              <a:buFont typeface="Arial" panose="020B0604020202020204" pitchFamily="34" charset="0"/>
              <a:buChar char="•"/>
            </a:pPr>
            <a:r>
              <a:rPr lang="en-US" sz="1400" i="1" dirty="0"/>
              <a:t>Are the responsibilities likely to provide you with a challenge?</a:t>
            </a:r>
          </a:p>
          <a:p>
            <a:pPr marL="285750" indent="-285750">
              <a:buFont typeface="Arial" panose="020B0604020202020204" pitchFamily="34" charset="0"/>
              <a:buChar char="•"/>
            </a:pPr>
            <a:r>
              <a:rPr lang="en-US" sz="1400" i="1" dirty="0"/>
              <a:t>Is the opportunity for growth and advancement compatible with your needs and desires?</a:t>
            </a:r>
          </a:p>
          <a:p>
            <a:pPr marL="285750" indent="-285750">
              <a:buFont typeface="Arial" panose="020B0604020202020204" pitchFamily="34" charset="0"/>
              <a:buChar char="•"/>
            </a:pPr>
            <a:r>
              <a:rPr lang="en-US" sz="1400" i="1" dirty="0"/>
              <a:t>Will the company provide support for your professional development, including support for continuing education, training, and mentoring?</a:t>
            </a:r>
          </a:p>
          <a:p>
            <a:pPr marL="285750" indent="-285750">
              <a:buFont typeface="Arial" panose="020B0604020202020204" pitchFamily="34" charset="0"/>
              <a:buChar char="•"/>
            </a:pPr>
            <a:r>
              <a:rPr lang="en-US" sz="1400" i="1" dirty="0"/>
              <a:t>Are the company’s location, stability and reputation in line with your needs?</a:t>
            </a:r>
          </a:p>
          <a:p>
            <a:pPr marL="285750" indent="-285750">
              <a:buFont typeface="Arial" panose="020B0604020202020204" pitchFamily="34" charset="0"/>
              <a:buChar char="•"/>
            </a:pPr>
            <a:r>
              <a:rPr lang="en-US" sz="1400" i="1" dirty="0"/>
              <a:t>Is the stability and growth potential of the industry in line with your needs?</a:t>
            </a:r>
          </a:p>
          <a:p>
            <a:pPr marL="285750" indent="-285750">
              <a:buFont typeface="Arial" panose="020B0604020202020204" pitchFamily="34" charset="0"/>
              <a:buChar char="•"/>
            </a:pPr>
            <a:r>
              <a:rPr lang="en-US" sz="1400" i="1" dirty="0"/>
              <a:t>Is the culture of the company conducive to your enjoying working there?</a:t>
            </a:r>
          </a:p>
          <a:p>
            <a:pPr marL="285750" indent="-285750">
              <a:buFont typeface="Arial" panose="020B0604020202020204" pitchFamily="34" charset="0"/>
              <a:buChar char="•"/>
            </a:pPr>
            <a:r>
              <a:rPr lang="en-US" sz="1400" i="1" dirty="0"/>
              <a:t>Is the senior leadership of the organization a reputable and high-quality group?</a:t>
            </a:r>
          </a:p>
          <a:p>
            <a:pPr marL="285750" indent="-285750">
              <a:buFont typeface="Arial" panose="020B0604020202020204" pitchFamily="34" charset="0"/>
              <a:buChar char="•"/>
            </a:pPr>
            <a:r>
              <a:rPr lang="en-US" sz="1400" i="1" dirty="0"/>
              <a:t>Will the position provide you with a lifestyle, including work hours and travel requirements, that is suitable for you and your family?</a:t>
            </a:r>
          </a:p>
        </p:txBody>
      </p:sp>
      <p:pic>
        <p:nvPicPr>
          <p:cNvPr id="5" name="Picture 4"/>
          <p:cNvPicPr>
            <a:picLocks noChangeAspect="1"/>
          </p:cNvPicPr>
          <p:nvPr/>
        </p:nvPicPr>
        <p:blipFill>
          <a:blip r:embed="rId3"/>
          <a:stretch>
            <a:fillRect/>
          </a:stretch>
        </p:blipFill>
        <p:spPr>
          <a:xfrm>
            <a:off x="7348837" y="5486586"/>
            <a:ext cx="605190" cy="605190"/>
          </a:xfrm>
          <a:prstGeom prst="rect">
            <a:avLst/>
          </a:prstGeom>
        </p:spPr>
      </p:pic>
      <p:pic>
        <p:nvPicPr>
          <p:cNvPr id="6" name="Picture 5"/>
          <p:cNvPicPr>
            <a:picLocks noChangeAspect="1"/>
          </p:cNvPicPr>
          <p:nvPr/>
        </p:nvPicPr>
        <p:blipFill>
          <a:blip r:embed="rId4"/>
          <a:stretch>
            <a:fillRect/>
          </a:stretch>
        </p:blipFill>
        <p:spPr>
          <a:xfrm>
            <a:off x="4289167" y="5486587"/>
            <a:ext cx="608510" cy="608510"/>
          </a:xfrm>
          <a:prstGeom prst="rect">
            <a:avLst/>
          </a:prstGeom>
        </p:spPr>
      </p:pic>
      <p:pic>
        <p:nvPicPr>
          <p:cNvPr id="7" name="Picture 6"/>
          <p:cNvPicPr>
            <a:picLocks noChangeAspect="1"/>
          </p:cNvPicPr>
          <p:nvPr/>
        </p:nvPicPr>
        <p:blipFill>
          <a:blip r:embed="rId5"/>
          <a:stretch>
            <a:fillRect/>
          </a:stretch>
        </p:blipFill>
        <p:spPr>
          <a:xfrm>
            <a:off x="1229496" y="5486586"/>
            <a:ext cx="608511" cy="608511"/>
          </a:xfrm>
          <a:prstGeom prst="rect">
            <a:avLst/>
          </a:prstGeom>
        </p:spPr>
      </p:pic>
    </p:spTree>
    <p:extLst>
      <p:ext uri="{BB962C8B-B14F-4D97-AF65-F5344CB8AC3E}">
        <p14:creationId xmlns:p14="http://schemas.microsoft.com/office/powerpoint/2010/main" val="1542796270"/>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478970" y="651601"/>
            <a:ext cx="8269030" cy="649661"/>
          </a:xfrm>
        </p:spPr>
        <p:txBody>
          <a:bodyPr anchor="ctr"/>
          <a:lstStyle/>
          <a:p>
            <a:r>
              <a:rPr lang="en-US" dirty="0"/>
              <a:t>How to deal with </a:t>
            </a:r>
            <a:r>
              <a:rPr lang="en-US" b="1" dirty="0"/>
              <a:t>multiple offers</a:t>
            </a:r>
            <a:r>
              <a:rPr lang="en-US" dirty="0"/>
              <a:t>:</a:t>
            </a:r>
          </a:p>
        </p:txBody>
      </p:sp>
      <p:sp>
        <p:nvSpPr>
          <p:cNvPr id="3" name="Title 2"/>
          <p:cNvSpPr>
            <a:spLocks noGrp="1"/>
          </p:cNvSpPr>
          <p:nvPr>
            <p:ph type="title"/>
          </p:nvPr>
        </p:nvSpPr>
        <p:spPr/>
        <p:txBody>
          <a:bodyPr/>
          <a:lstStyle/>
          <a:p>
            <a:pPr algn="ctr"/>
            <a:r>
              <a:rPr lang="en-US" b="1" dirty="0">
                <a:solidFill>
                  <a:srgbClr val="002060"/>
                </a:solidFill>
              </a:rPr>
              <a:t>Evaluating Offers (cont.)</a:t>
            </a:r>
            <a:endParaRPr lang="en-US" dirty="0"/>
          </a:p>
        </p:txBody>
      </p:sp>
      <p:pic>
        <p:nvPicPr>
          <p:cNvPr id="5" name="Content Placeholder 4"/>
          <p:cNvPicPr>
            <a:picLocks noGrp="1" noChangeAspect="1"/>
          </p:cNvPicPr>
          <p:nvPr>
            <p:ph idx="1"/>
          </p:nvPr>
        </p:nvPicPr>
        <p:blipFill>
          <a:blip r:embed="rId3"/>
          <a:stretch>
            <a:fillRect/>
          </a:stretch>
        </p:blipFill>
        <p:spPr>
          <a:xfrm>
            <a:off x="478970" y="1265192"/>
            <a:ext cx="8360230" cy="4962888"/>
          </a:xfrm>
          <a:prstGeom prst="rect">
            <a:avLst/>
          </a:prstGeom>
        </p:spPr>
      </p:pic>
    </p:spTree>
    <p:extLst>
      <p:ext uri="{BB962C8B-B14F-4D97-AF65-F5344CB8AC3E}">
        <p14:creationId xmlns:p14="http://schemas.microsoft.com/office/powerpoint/2010/main" val="1681822306"/>
      </p:ext>
    </p:extLst>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EMPLAFYSLIDEID" val="636119658508640920"/>
</p:tagLst>
</file>

<file path=ppt/theme/theme1.xml><?xml version="1.0" encoding="utf-8"?>
<a:theme xmlns:a="http://schemas.openxmlformats.org/drawingml/2006/main" name="1_Deloitte_US_Onscreen">
  <a:themeElements>
    <a:clrScheme name="Deloitte colors">
      <a:dk1>
        <a:sysClr val="windowText" lastClr="000000"/>
      </a:dk1>
      <a:lt1>
        <a:sysClr val="window" lastClr="FFFFFF"/>
      </a:lt1>
      <a:dk2>
        <a:srgbClr val="44546A"/>
      </a:dk2>
      <a:lt2>
        <a:srgbClr val="E7E6E6"/>
      </a:lt2>
      <a:accent1>
        <a:srgbClr val="86BC25"/>
      </a:accent1>
      <a:accent2>
        <a:srgbClr val="046A38"/>
      </a:accent2>
      <a:accent3>
        <a:srgbClr val="62B5E5"/>
      </a:accent3>
      <a:accent4>
        <a:srgbClr val="012169"/>
      </a:accent4>
      <a:accent5>
        <a:srgbClr val="0097A9"/>
      </a:accent5>
      <a:accent6>
        <a:srgbClr val="75787B"/>
      </a:accent6>
      <a:hlink>
        <a:srgbClr val="00A3E0"/>
      </a:hlink>
      <a:folHlink>
        <a:srgbClr val="954F72"/>
      </a:folHlink>
    </a:clrScheme>
    <a:fontScheme name="Deloitte Powerpoint fon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9050" algn="ctr">
          <a:noFill/>
          <a:miter lim="800000"/>
          <a:headEnd/>
          <a:tailEnd/>
        </a:ln>
      </a:spPr>
      <a:bodyPr wrap="square" lIns="88900" tIns="88900" rIns="88900" bIns="88900" rtlCol="0" anchor="ctr"/>
      <a:lstStyle>
        <a:defPPr>
          <a:lnSpc>
            <a:spcPct val="106000"/>
          </a:lnSpc>
          <a:buFont typeface="Wingdings 2" pitchFamily="18" charset="2"/>
          <a:buNone/>
          <a:defRPr sz="1600" b="1" dirty="0" smtClean="0">
            <a:solidFill>
              <a:schemeClr val="bg1"/>
            </a:solidFill>
          </a:defRPr>
        </a:defPPr>
      </a:lstStyle>
    </a:spDef>
    <a:lnDef>
      <a:spPr>
        <a:ln>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marL="203200" indent="-203200">
          <a:spcBef>
            <a:spcPts val="600"/>
          </a:spcBef>
          <a:buSzPct val="100000"/>
          <a:buFont typeface="Arial"/>
          <a:buChar char="•"/>
          <a:defRPr dirty="0" smtClean="0">
            <a:solidFill>
              <a:srgbClr val="313131"/>
            </a:solidFill>
          </a:defRPr>
        </a:defPPr>
      </a:lstStyle>
    </a:txDef>
  </a:objectDefaults>
  <a:extraClrSchemeLst/>
  <a:extLst>
    <a:ext uri="{05A4C25C-085E-4340-85A3-A5531E510DB2}">
      <thm15:themeFamily xmlns:thm15="http://schemas.microsoft.com/office/thememl/2012/main" name="Deloitte_4_3_Onscreen.potx" id="{BCABE9BB-82BA-46BF-86E5-450BDB6F3969}" vid="{3BF626C7-0922-43FA-85E1-B6DAF34B478B}"/>
    </a:ext>
  </a:extLst>
</a:theme>
</file>

<file path=ppt/theme/theme2.xml><?xml version="1.0" encoding="utf-8"?>
<a:theme xmlns:a="http://schemas.openxmlformats.org/drawingml/2006/main" name="Deloitte_4_3_Onscreen_US-2">
  <a:themeElements>
    <a:clrScheme name="Deloitte colors">
      <a:dk1>
        <a:sysClr val="windowText" lastClr="000000"/>
      </a:dk1>
      <a:lt1>
        <a:sysClr val="window" lastClr="FFFFFF"/>
      </a:lt1>
      <a:dk2>
        <a:srgbClr val="53565A"/>
      </a:dk2>
      <a:lt2>
        <a:srgbClr val="D0D0CE"/>
      </a:lt2>
      <a:accent1>
        <a:srgbClr val="86BC25"/>
      </a:accent1>
      <a:accent2>
        <a:srgbClr val="046A38"/>
      </a:accent2>
      <a:accent3>
        <a:srgbClr val="62B5E5"/>
      </a:accent3>
      <a:accent4>
        <a:srgbClr val="012169"/>
      </a:accent4>
      <a:accent5>
        <a:srgbClr val="0097A9"/>
      </a:accent5>
      <a:accent6>
        <a:srgbClr val="75787B"/>
      </a:accent6>
      <a:hlink>
        <a:srgbClr val="00A3E0"/>
      </a:hlink>
      <a:folHlink>
        <a:srgbClr val="53565A"/>
      </a:folHlink>
    </a:clrScheme>
    <a:fontScheme name="Deloitte Powerpoint fon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9050" algn="ctr">
          <a:noFill/>
          <a:miter lim="800000"/>
          <a:headEnd/>
          <a:tailEnd/>
        </a:ln>
      </a:spPr>
      <a:bodyPr wrap="square" lIns="88900" tIns="88900" rIns="88900" bIns="88900" rtlCol="0" anchor="ctr"/>
      <a:lstStyle>
        <a:defPPr>
          <a:lnSpc>
            <a:spcPct val="106000"/>
          </a:lnSpc>
          <a:buFont typeface="Wingdings 2" pitchFamily="18" charset="2"/>
          <a:buNone/>
          <a:defRPr sz="1600" b="1" dirty="0" smtClean="0">
            <a:solidFill>
              <a:schemeClr val="bg1"/>
            </a:solidFill>
          </a:defRPr>
        </a:defPPr>
      </a:lstStyle>
    </a:spDef>
    <a:lnDef>
      <a:spPr>
        <a:ln>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vert="horz" wrap="square" lIns="0" tIns="0" rIns="0" bIns="0" rtlCol="0">
        <a:spAutoFit/>
      </a:bodyPr>
      <a:lstStyle>
        <a:defPPr>
          <a:spcBef>
            <a:spcPts val="200"/>
          </a:spcBef>
          <a:buSzPct val="100000"/>
          <a:defRPr sz="1200" dirty="0" smtClean="0"/>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Presentation4" id="{6EE34C1D-AB53-4DB7-B278-D7A1F9C2CBA3}" vid="{970869B5-A15A-4310-8F27-DE88B4E3E958}"/>
    </a:ext>
  </a:extLst>
</a:theme>
</file>

<file path=ppt/theme/theme3.xml><?xml version="1.0" encoding="utf-8"?>
<a:theme xmlns:a="http://schemas.openxmlformats.org/drawingml/2006/main" name="2_Deloitte_4_3_Onscreen_US-2">
  <a:themeElements>
    <a:clrScheme name="Deloitte">
      <a:dk1>
        <a:sysClr val="windowText" lastClr="000000"/>
      </a:dk1>
      <a:lt1>
        <a:sysClr val="window" lastClr="FFFFFF"/>
      </a:lt1>
      <a:dk2>
        <a:srgbClr val="313131"/>
      </a:dk2>
      <a:lt2>
        <a:srgbClr val="FFFFFF"/>
      </a:lt2>
      <a:accent1>
        <a:srgbClr val="002776"/>
      </a:accent1>
      <a:accent2>
        <a:srgbClr val="81BC00"/>
      </a:accent2>
      <a:accent3>
        <a:srgbClr val="00A1DE"/>
      </a:accent3>
      <a:accent4>
        <a:srgbClr val="3C8A2E"/>
      </a:accent4>
      <a:accent5>
        <a:srgbClr val="575757"/>
      </a:accent5>
      <a:accent6>
        <a:srgbClr val="BDD203"/>
      </a:accent6>
      <a:hlink>
        <a:srgbClr val="00A1DE"/>
      </a:hlink>
      <a:folHlink>
        <a:srgbClr val="72C7E7"/>
      </a:folHlink>
    </a:clrScheme>
    <a:fontScheme name="Deloitte Powerpoint fon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9050" algn="ctr">
          <a:noFill/>
          <a:miter lim="800000"/>
          <a:headEnd/>
          <a:tailEnd/>
        </a:ln>
      </a:spPr>
      <a:bodyPr wrap="square" lIns="88900" tIns="88900" rIns="88900" bIns="88900" rtlCol="0" anchor="ctr"/>
      <a:lstStyle>
        <a:defPPr>
          <a:lnSpc>
            <a:spcPct val="106000"/>
          </a:lnSpc>
          <a:buFont typeface="Wingdings 2" pitchFamily="18" charset="2"/>
          <a:buNone/>
          <a:defRPr sz="1600" b="1" dirty="0" smtClean="0">
            <a:solidFill>
              <a:schemeClr val="bg1"/>
            </a:solidFill>
          </a:defRPr>
        </a:defPPr>
      </a:lstStyle>
    </a:spDef>
    <a:lnDef>
      <a:spPr>
        <a:ln>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vert="horz" wrap="square" lIns="0" tIns="0" rIns="0" bIns="0" rtlCol="0">
        <a:spAutoFit/>
      </a:bodyPr>
      <a:lstStyle>
        <a:defPPr>
          <a:spcBef>
            <a:spcPts val="200"/>
          </a:spcBef>
          <a:buSzPct val="100000"/>
          <a:defRPr sz="1200" dirty="0" smtClean="0"/>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Presentation4" id="{6EE34C1D-AB53-4DB7-B278-D7A1F9C2CBA3}" vid="{970869B5-A15A-4310-8F27-DE88B4E3E958}"/>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65C01D03DEB52438C8E366F60986BDD" ma:contentTypeVersion="0" ma:contentTypeDescription="Create a new document." ma:contentTypeScope="" ma:versionID="30d44d32681d110d6c219b750192abdf">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B0CC7A1-C323-4E68-97CC-F0176D8E8F17}">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2B8630B9-FB01-4C64-B421-315BCAB533D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D54C58AD-32B1-43F0-AA83-171C411FA4F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8120</TotalTime>
  <Words>537</Words>
  <Application>Microsoft Office PowerPoint</Application>
  <PresentationFormat>On-screen Show (4:3)</PresentationFormat>
  <Paragraphs>105</Paragraphs>
  <Slides>16</Slides>
  <Notes>16</Notes>
  <HiddenSlides>0</HiddenSlides>
  <MMClips>0</MMClips>
  <ScaleCrop>false</ScaleCrop>
  <HeadingPairs>
    <vt:vector size="8" baseType="variant">
      <vt:variant>
        <vt:lpstr>Fonts Used</vt:lpstr>
      </vt:variant>
      <vt:variant>
        <vt:i4>4</vt:i4>
      </vt:variant>
      <vt:variant>
        <vt:lpstr>Theme</vt:lpstr>
      </vt:variant>
      <vt:variant>
        <vt:i4>3</vt:i4>
      </vt:variant>
      <vt:variant>
        <vt:lpstr>Embedded OLE Servers</vt:lpstr>
      </vt:variant>
      <vt:variant>
        <vt:i4>1</vt:i4>
      </vt:variant>
      <vt:variant>
        <vt:lpstr>Slide Titles</vt:lpstr>
      </vt:variant>
      <vt:variant>
        <vt:i4>16</vt:i4>
      </vt:variant>
    </vt:vector>
  </HeadingPairs>
  <TitlesOfParts>
    <vt:vector size="24" baseType="lpstr">
      <vt:lpstr>Arial</vt:lpstr>
      <vt:lpstr>Calibri</vt:lpstr>
      <vt:lpstr>Verdana</vt:lpstr>
      <vt:lpstr>Wingdings</vt:lpstr>
      <vt:lpstr>1_Deloitte_US_Onscreen</vt:lpstr>
      <vt:lpstr>Deloitte_4_3_Onscreen_US-2</vt:lpstr>
      <vt:lpstr>2_Deloitte_4_3_Onscreen_US-2</vt:lpstr>
      <vt:lpstr>think-cell Slide</vt:lpstr>
      <vt:lpstr>Offer Review &amp; Salary Negotiations</vt:lpstr>
      <vt:lpstr>Agenda</vt:lpstr>
      <vt:lpstr>Planning and Preparation for Salary Discussions</vt:lpstr>
      <vt:lpstr>   -Three Key Steps:</vt:lpstr>
      <vt:lpstr>Planning for Salary Discussions</vt:lpstr>
      <vt:lpstr>Evaluating Offers</vt:lpstr>
      <vt:lpstr>Evaluating Offers</vt:lpstr>
      <vt:lpstr>Evaluating Offers (cont.)</vt:lpstr>
      <vt:lpstr>Evaluating Offers (cont.)</vt:lpstr>
      <vt:lpstr>Negotiating the Salary/Offer</vt:lpstr>
      <vt:lpstr>Negotiating the Offer</vt:lpstr>
      <vt:lpstr>Negotiating the Salary/Offer</vt:lpstr>
      <vt:lpstr>Declining Offers</vt:lpstr>
      <vt:lpstr>Declining an Offer</vt:lpstr>
      <vt:lpstr>Other job search webinars to assist you in your search</vt:lpstr>
      <vt:lpstr>PowerPoint Presentation</vt:lpstr>
    </vt:vector>
  </TitlesOfParts>
  <Company>Deloitte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Salary Review &amp; Offer Negotiations</dc:title>
  <dc:creator>Zoeller, Mark</dc:creator>
  <cp:lastModifiedBy>Baxter, Aileen</cp:lastModifiedBy>
  <cp:revision>156</cp:revision>
  <cp:lastPrinted>2018-03-29T17:14:45Z</cp:lastPrinted>
  <dcterms:created xsi:type="dcterms:W3CDTF">2017-07-18T20:07:18Z</dcterms:created>
  <dcterms:modified xsi:type="dcterms:W3CDTF">2020-05-05T16:46:46Z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0x010100165C01D03DEB52438C8E366F60986BDD</vt:lpwstr>
  </property>
</Properties>
</file>